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59E58091" w14:textId="77777777" w:rsidR="001B5F89" w:rsidRPr="00FD2888" w:rsidRDefault="001B5F89" w:rsidP="00FD2888">
      <w:pPr>
        <w:pStyle w:val="PURTOCHeader"/>
        <w:rPr>
          <w:spacing w:val="0"/>
        </w:rPr>
      </w:pPr>
      <w:bookmarkStart w:id="0" w:name="_Toc284019368"/>
      <w:bookmarkStart w:id="1" w:name="_Toc284162981"/>
      <w:bookmarkStart w:id="2" w:name="_Toc288720721"/>
      <w:bookmarkStart w:id="3" w:name="_Toc288722946"/>
      <w:r w:rsidRPr="00FD2888">
        <w:rPr>
          <w:noProof/>
          <w:spacing w:val="0"/>
        </w:rPr>
        <w:drawing>
          <wp:anchor distT="0" distB="0" distL="114300" distR="114300" simplePos="0" relativeHeight="251656192" behindDoc="0" locked="0" layoutInCell="1" allowOverlap="1" wp14:anchorId="59E58A8D" wp14:editId="59E58A8E">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59E58092" w14:textId="77777777" w:rsidR="001B5F89" w:rsidRPr="00FD2888" w:rsidRDefault="001B5F89" w:rsidP="00FD2888">
      <w:pPr>
        <w:pStyle w:val="PURTOCHeader"/>
        <w:rPr>
          <w:spacing w:val="0"/>
          <w:lang w:val="es-ES"/>
        </w:rPr>
      </w:pPr>
      <w:r w:rsidRPr="00FD2888">
        <w:rPr>
          <w:rFonts w:ascii="Arial Black" w:hAnsi="Arial Black"/>
          <w:b/>
          <w:spacing w:val="0"/>
          <w:sz w:val="32"/>
          <w:lang w:val="es-ES"/>
        </w:rPr>
        <w:t>Licenciamento por Volume da Microsoft</w:t>
      </w:r>
    </w:p>
    <w:p w14:paraId="59E58093" w14:textId="77777777" w:rsidR="001B5F89" w:rsidRPr="00FD2888" w:rsidRDefault="00D05436" w:rsidP="00A617D5">
      <w:pPr>
        <w:pStyle w:val="PURTOCHeader"/>
        <w:rPr>
          <w:spacing w:val="0"/>
          <w:lang w:val="es-ES"/>
        </w:rPr>
      </w:pPr>
      <w:r w:rsidRPr="00FD2888">
        <w:rPr>
          <w:spacing w:val="0"/>
          <w:sz w:val="72"/>
          <w:lang w:val="es-ES"/>
        </w:rPr>
        <w:t>Direitos de Uso do Provedor de</w:t>
      </w:r>
      <w:r w:rsidR="00A617D5" w:rsidRPr="00A617D5">
        <w:rPr>
          <w:spacing w:val="0"/>
          <w:sz w:val="72"/>
          <w:lang w:val="es-ES"/>
        </w:rPr>
        <w:t> </w:t>
      </w:r>
      <w:r w:rsidRPr="00FD2888">
        <w:rPr>
          <w:spacing w:val="0"/>
          <w:sz w:val="72"/>
          <w:lang w:val="es-ES"/>
        </w:rPr>
        <w:t>Serviços</w:t>
      </w:r>
    </w:p>
    <w:p w14:paraId="59E58094" w14:textId="77777777" w:rsidR="001B5F89" w:rsidRPr="00FD2888" w:rsidRDefault="001B5F89" w:rsidP="00FD2888">
      <w:pPr>
        <w:pStyle w:val="PURBody"/>
        <w:rPr>
          <w:lang w:val="es-ES"/>
        </w:rPr>
      </w:pPr>
    </w:p>
    <w:p w14:paraId="59E58095" w14:textId="77777777" w:rsidR="001B5F89" w:rsidRPr="00FD2888" w:rsidRDefault="001B5F89" w:rsidP="00FD2888">
      <w:pPr>
        <w:pStyle w:val="PURBody"/>
        <w:rPr>
          <w:lang w:val="es-ES"/>
        </w:rPr>
      </w:pPr>
      <w:r w:rsidRPr="00FD2888">
        <w:rPr>
          <w:lang w:val="es-ES"/>
        </w:rPr>
        <w:t>Português do Brasil | Abril de 2014</w:t>
      </w:r>
    </w:p>
    <w:p w14:paraId="59E58096" w14:textId="77777777" w:rsidR="00396FAF" w:rsidRPr="00FD2888" w:rsidRDefault="001B5F89" w:rsidP="00FD2888">
      <w:pPr>
        <w:pStyle w:val="PURTOCHeader"/>
        <w:rPr>
          <w:spacing w:val="0"/>
          <w:lang w:val="es-ES"/>
        </w:rPr>
      </w:pPr>
      <w:r w:rsidRPr="00FD2888">
        <w:rPr>
          <w:noProof/>
          <w:spacing w:val="0"/>
        </w:rPr>
        <w:drawing>
          <wp:anchor distT="0" distB="0" distL="114300" distR="114300" simplePos="0" relativeHeight="251658240" behindDoc="0" locked="1" layoutInCell="1" allowOverlap="1" wp14:anchorId="59E58A8F" wp14:editId="59E58A90">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59E58097" w14:textId="77777777" w:rsidR="00396FAF" w:rsidRPr="00FD2888" w:rsidRDefault="00396FAF" w:rsidP="00FD2888">
      <w:pPr>
        <w:rPr>
          <w:lang w:val="es-ES"/>
        </w:rPr>
      </w:pPr>
    </w:p>
    <w:p w14:paraId="59E58098" w14:textId="77777777" w:rsidR="00396FAF" w:rsidRPr="00FD2888" w:rsidRDefault="00396FAF" w:rsidP="00FD2888">
      <w:pPr>
        <w:rPr>
          <w:lang w:val="es-ES"/>
        </w:rPr>
      </w:pPr>
    </w:p>
    <w:p w14:paraId="59E58099" w14:textId="77777777" w:rsidR="00396FAF" w:rsidRPr="00FD2888" w:rsidRDefault="00396FAF" w:rsidP="00FD2888">
      <w:pPr>
        <w:rPr>
          <w:lang w:val="es-ES"/>
        </w:rPr>
      </w:pPr>
    </w:p>
    <w:p w14:paraId="59E5809A" w14:textId="77777777" w:rsidR="00396FAF" w:rsidRPr="00FD2888" w:rsidRDefault="00396FAF" w:rsidP="00FD2888">
      <w:pPr>
        <w:rPr>
          <w:lang w:val="es-ES"/>
        </w:rPr>
      </w:pPr>
    </w:p>
    <w:p w14:paraId="59E5809B" w14:textId="77777777" w:rsidR="00396FAF" w:rsidRPr="00FD2888" w:rsidRDefault="00396FAF" w:rsidP="00FD2888">
      <w:pPr>
        <w:rPr>
          <w:lang w:val="es-ES"/>
        </w:rPr>
      </w:pPr>
    </w:p>
    <w:p w14:paraId="59E5809C" w14:textId="77777777" w:rsidR="00396FAF" w:rsidRPr="00FD2888" w:rsidRDefault="00396FAF" w:rsidP="00FD2888">
      <w:pPr>
        <w:rPr>
          <w:lang w:val="es-ES"/>
        </w:rPr>
      </w:pPr>
    </w:p>
    <w:p w14:paraId="59E5809D" w14:textId="77777777" w:rsidR="00396FAF" w:rsidRPr="00FD2888" w:rsidRDefault="00396FAF" w:rsidP="00FD2888">
      <w:pPr>
        <w:rPr>
          <w:lang w:val="es-ES"/>
        </w:rPr>
      </w:pPr>
    </w:p>
    <w:p w14:paraId="59E5809E" w14:textId="77777777" w:rsidR="00396FAF" w:rsidRPr="00FD2888" w:rsidRDefault="00396FAF" w:rsidP="00FD2888">
      <w:pPr>
        <w:rPr>
          <w:lang w:val="es-ES"/>
        </w:rPr>
      </w:pPr>
    </w:p>
    <w:p w14:paraId="59E5809F" w14:textId="77777777" w:rsidR="00396FAF" w:rsidRPr="00FD2888" w:rsidRDefault="00396FAF" w:rsidP="00FD2888">
      <w:pPr>
        <w:rPr>
          <w:lang w:val="es-ES"/>
        </w:rPr>
      </w:pPr>
    </w:p>
    <w:p w14:paraId="59E580A0" w14:textId="77777777" w:rsidR="00396FAF" w:rsidRPr="00FD2888" w:rsidRDefault="00396FAF" w:rsidP="00FD2888">
      <w:pPr>
        <w:rPr>
          <w:lang w:val="es-ES"/>
        </w:rPr>
      </w:pPr>
    </w:p>
    <w:p w14:paraId="59E580A1" w14:textId="77777777" w:rsidR="00396FAF" w:rsidRPr="00FD2888" w:rsidRDefault="00396FAF" w:rsidP="00FD2888">
      <w:pPr>
        <w:rPr>
          <w:lang w:val="es-ES"/>
        </w:rPr>
      </w:pPr>
    </w:p>
    <w:p w14:paraId="59E580A2" w14:textId="77777777" w:rsidR="00396FAF" w:rsidRPr="00FD2888" w:rsidRDefault="00396FAF" w:rsidP="00FD2888">
      <w:pPr>
        <w:rPr>
          <w:lang w:val="es-ES"/>
        </w:rPr>
      </w:pPr>
    </w:p>
    <w:p w14:paraId="59E580A3" w14:textId="77777777" w:rsidR="00396FAF" w:rsidRPr="00FD2888" w:rsidRDefault="00396FAF" w:rsidP="00FD2888">
      <w:pPr>
        <w:rPr>
          <w:lang w:val="es-ES"/>
        </w:rPr>
      </w:pPr>
    </w:p>
    <w:p w14:paraId="59E580A4" w14:textId="77777777" w:rsidR="00396FAF" w:rsidRPr="00FD2888" w:rsidRDefault="00396FAF" w:rsidP="00FD2888">
      <w:pPr>
        <w:rPr>
          <w:lang w:val="es-ES"/>
        </w:rPr>
      </w:pPr>
    </w:p>
    <w:p w14:paraId="59E580A5" w14:textId="77777777" w:rsidR="00396FAF" w:rsidRPr="00FD2888" w:rsidRDefault="00396FAF" w:rsidP="00FD2888">
      <w:pPr>
        <w:rPr>
          <w:lang w:val="es-ES"/>
        </w:rPr>
      </w:pPr>
    </w:p>
    <w:p w14:paraId="59E580A6" w14:textId="77777777" w:rsidR="00396FAF" w:rsidRPr="00FD2888" w:rsidRDefault="00396FAF" w:rsidP="00FD2888">
      <w:pPr>
        <w:rPr>
          <w:lang w:val="es-ES"/>
        </w:rPr>
      </w:pPr>
    </w:p>
    <w:p w14:paraId="59E580A7" w14:textId="77777777" w:rsidR="00396FAF" w:rsidRPr="00FD2888" w:rsidRDefault="00396FAF" w:rsidP="00FD2888">
      <w:pPr>
        <w:rPr>
          <w:lang w:val="es-ES"/>
        </w:rPr>
      </w:pPr>
    </w:p>
    <w:p w14:paraId="59E580A8" w14:textId="77777777" w:rsidR="00396FAF" w:rsidRPr="00FD2888" w:rsidRDefault="00396FAF" w:rsidP="00FD2888">
      <w:pPr>
        <w:rPr>
          <w:lang w:val="es-ES"/>
        </w:rPr>
      </w:pPr>
    </w:p>
    <w:p w14:paraId="59E580A9" w14:textId="77777777" w:rsidR="00396FAF" w:rsidRPr="00FD2888" w:rsidRDefault="00396FAF" w:rsidP="00FD2888">
      <w:pPr>
        <w:rPr>
          <w:lang w:val="es-ES"/>
        </w:rPr>
      </w:pPr>
    </w:p>
    <w:p w14:paraId="59E580AA" w14:textId="77777777" w:rsidR="001B5F89" w:rsidRPr="00FD2888" w:rsidRDefault="00CB4168" w:rsidP="00FD2888">
      <w:pPr>
        <w:rPr>
          <w:lang w:val="es-ES"/>
        </w:rPr>
        <w:sectPr w:rsidR="001B5F89" w:rsidRPr="00FD2888" w:rsidSect="00272CD1">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sidRPr="00FD2888">
        <w:rPr>
          <w:noProof/>
        </w:rPr>
        <w:drawing>
          <wp:anchor distT="0" distB="0" distL="114300" distR="114300" simplePos="0" relativeHeight="251660288" behindDoc="0" locked="0" layoutInCell="1" allowOverlap="1" wp14:anchorId="59E58A91" wp14:editId="59E58A92">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59E580AB" w14:textId="77777777" w:rsidR="000A570B" w:rsidRPr="00FD2888" w:rsidRDefault="000A570B" w:rsidP="00FD2888">
      <w:pPr>
        <w:pStyle w:val="PURBlueStrong"/>
        <w:spacing w:after="240"/>
        <w:jc w:val="center"/>
        <w:rPr>
          <w:b/>
          <w:spacing w:val="0"/>
        </w:rPr>
        <w:sectPr w:rsidR="000A570B" w:rsidRPr="00FD2888" w:rsidSect="003A212A">
          <w:headerReference w:type="even" r:id="rId96"/>
          <w:headerReference w:type="default" r:id="rId97"/>
          <w:footerReference w:type="default" r:id="rId98"/>
          <w:headerReference w:type="first" r:id="rId99"/>
          <w:pgSz w:w="12240" w:h="15840" w:code="1"/>
          <w:pgMar w:top="720" w:right="720" w:bottom="720" w:left="720" w:header="432" w:footer="288" w:gutter="0"/>
          <w:pgNumType w:start="1"/>
          <w:cols w:space="360"/>
          <w:titlePg/>
          <w:docGrid w:linePitch="360"/>
        </w:sectPr>
      </w:pPr>
      <w:bookmarkStart w:id="4" w:name="TOC"/>
      <w:bookmarkStart w:id="5" w:name="_Toc286933253"/>
      <w:bookmarkEnd w:id="0"/>
      <w:bookmarkEnd w:id="1"/>
      <w:bookmarkEnd w:id="2"/>
      <w:bookmarkEnd w:id="3"/>
      <w:r w:rsidRPr="00FD2888">
        <w:rPr>
          <w:b/>
          <w:spacing w:val="0"/>
        </w:rPr>
        <w:lastRenderedPageBreak/>
        <w:t>Índice</w:t>
      </w:r>
    </w:p>
    <w:p w14:paraId="087AB5F1" w14:textId="77777777" w:rsidR="00142371" w:rsidRDefault="00BE6B24">
      <w:pPr>
        <w:pStyle w:val="TOC1"/>
        <w:tabs>
          <w:tab w:val="right" w:leader="dot" w:pos="5210"/>
        </w:tabs>
        <w:rPr>
          <w:rFonts w:asciiTheme="minorHAnsi" w:hAnsiTheme="minorHAnsi"/>
          <w:b w:val="0"/>
          <w:caps w:val="0"/>
          <w:noProof/>
          <w:color w:val="auto"/>
          <w:sz w:val="22"/>
          <w:szCs w:val="22"/>
        </w:rPr>
      </w:pPr>
      <w:r w:rsidRPr="00FD2888">
        <w:lastRenderedPageBreak/>
        <w:fldChar w:fldCharType="begin"/>
      </w:r>
      <w:r w:rsidR="000A570B" w:rsidRPr="00FD2888">
        <w:instrText xml:space="preserve"> TOC \h \z \t "PUR Product Name,2,PUR Section Heading,1" </w:instrText>
      </w:r>
      <w:r w:rsidRPr="00FD2888">
        <w:fldChar w:fldCharType="separate"/>
      </w:r>
      <w:hyperlink w:anchor="_Toc381961327" w:history="1">
        <w:r w:rsidR="00142371" w:rsidRPr="00846958">
          <w:rPr>
            <w:rStyle w:val="Hyperlink"/>
            <w:noProof/>
            <w:lang w:val="es-ES"/>
          </w:rPr>
          <w:t>Introdução</w:t>
        </w:r>
        <w:r w:rsidR="00142371">
          <w:rPr>
            <w:noProof/>
            <w:webHidden/>
          </w:rPr>
          <w:tab/>
        </w:r>
        <w:r w:rsidR="00142371">
          <w:rPr>
            <w:noProof/>
            <w:webHidden/>
          </w:rPr>
          <w:fldChar w:fldCharType="begin"/>
        </w:r>
        <w:r w:rsidR="00142371">
          <w:rPr>
            <w:noProof/>
            <w:webHidden/>
          </w:rPr>
          <w:instrText xml:space="preserve"> PAGEREF _Toc381961327 \h </w:instrText>
        </w:r>
        <w:r w:rsidR="00142371">
          <w:rPr>
            <w:noProof/>
            <w:webHidden/>
          </w:rPr>
        </w:r>
        <w:r w:rsidR="00142371">
          <w:rPr>
            <w:noProof/>
            <w:webHidden/>
          </w:rPr>
          <w:fldChar w:fldCharType="separate"/>
        </w:r>
        <w:r w:rsidR="00142371">
          <w:rPr>
            <w:noProof/>
            <w:webHidden/>
          </w:rPr>
          <w:t>2</w:t>
        </w:r>
        <w:r w:rsidR="00142371">
          <w:rPr>
            <w:noProof/>
            <w:webHidden/>
          </w:rPr>
          <w:fldChar w:fldCharType="end"/>
        </w:r>
      </w:hyperlink>
    </w:p>
    <w:p w14:paraId="66A2989E"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28" w:history="1">
        <w:r w:rsidR="00142371" w:rsidRPr="00846958">
          <w:rPr>
            <w:rStyle w:val="Hyperlink"/>
            <w:noProof/>
            <w:lang w:val="es-ES"/>
          </w:rPr>
          <w:t>Termos Universais de Licença</w:t>
        </w:r>
        <w:r w:rsidR="00142371">
          <w:rPr>
            <w:noProof/>
            <w:webHidden/>
          </w:rPr>
          <w:tab/>
        </w:r>
        <w:r w:rsidR="00142371">
          <w:rPr>
            <w:noProof/>
            <w:webHidden/>
          </w:rPr>
          <w:fldChar w:fldCharType="begin"/>
        </w:r>
        <w:r w:rsidR="00142371">
          <w:rPr>
            <w:noProof/>
            <w:webHidden/>
          </w:rPr>
          <w:instrText xml:space="preserve"> PAGEREF _Toc381961328 \h </w:instrText>
        </w:r>
        <w:r w:rsidR="00142371">
          <w:rPr>
            <w:noProof/>
            <w:webHidden/>
          </w:rPr>
        </w:r>
        <w:r w:rsidR="00142371">
          <w:rPr>
            <w:noProof/>
            <w:webHidden/>
          </w:rPr>
          <w:fldChar w:fldCharType="separate"/>
        </w:r>
        <w:r w:rsidR="00142371">
          <w:rPr>
            <w:noProof/>
            <w:webHidden/>
          </w:rPr>
          <w:t>4</w:t>
        </w:r>
        <w:r w:rsidR="00142371">
          <w:rPr>
            <w:noProof/>
            <w:webHidden/>
          </w:rPr>
          <w:fldChar w:fldCharType="end"/>
        </w:r>
      </w:hyperlink>
    </w:p>
    <w:p w14:paraId="06C5DCD7"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29" w:history="1">
        <w:r w:rsidR="00142371" w:rsidRPr="00846958">
          <w:rPr>
            <w:rStyle w:val="Hyperlink"/>
            <w:noProof/>
            <w:lang w:val="es-ES"/>
          </w:rPr>
          <w:t>Modelo de Licença Por Processador</w:t>
        </w:r>
        <w:r w:rsidR="00142371">
          <w:rPr>
            <w:noProof/>
            <w:webHidden/>
          </w:rPr>
          <w:tab/>
        </w:r>
        <w:r w:rsidR="00142371">
          <w:rPr>
            <w:noProof/>
            <w:webHidden/>
          </w:rPr>
          <w:fldChar w:fldCharType="begin"/>
        </w:r>
        <w:r w:rsidR="00142371">
          <w:rPr>
            <w:noProof/>
            <w:webHidden/>
          </w:rPr>
          <w:instrText xml:space="preserve"> PAGEREF _Toc381961329 \h </w:instrText>
        </w:r>
        <w:r w:rsidR="00142371">
          <w:rPr>
            <w:noProof/>
            <w:webHidden/>
          </w:rPr>
        </w:r>
        <w:r w:rsidR="00142371">
          <w:rPr>
            <w:noProof/>
            <w:webHidden/>
          </w:rPr>
          <w:fldChar w:fldCharType="separate"/>
        </w:r>
        <w:r w:rsidR="00142371">
          <w:rPr>
            <w:noProof/>
            <w:webHidden/>
          </w:rPr>
          <w:t>11</w:t>
        </w:r>
        <w:r w:rsidR="00142371">
          <w:rPr>
            <w:noProof/>
            <w:webHidden/>
          </w:rPr>
          <w:fldChar w:fldCharType="end"/>
        </w:r>
      </w:hyperlink>
    </w:p>
    <w:p w14:paraId="6FB5C5BF" w14:textId="77777777" w:rsidR="00142371" w:rsidRDefault="00A763A5">
      <w:pPr>
        <w:pStyle w:val="TOC2"/>
        <w:rPr>
          <w:noProof/>
          <w:color w:val="auto"/>
          <w:sz w:val="22"/>
        </w:rPr>
      </w:pPr>
      <w:hyperlink w:anchor="_Toc381961330" w:history="1">
        <w:r w:rsidR="00142371" w:rsidRPr="00846958">
          <w:rPr>
            <w:rStyle w:val="Hyperlink"/>
            <w:noProof/>
            <w:lang w:val="es-ES"/>
          </w:rPr>
          <w:t>BizTalk RFID 2010</w:t>
        </w:r>
        <w:r w:rsidR="00142371">
          <w:rPr>
            <w:noProof/>
            <w:webHidden/>
          </w:rPr>
          <w:tab/>
        </w:r>
        <w:r w:rsidR="00142371">
          <w:rPr>
            <w:noProof/>
            <w:webHidden/>
          </w:rPr>
          <w:fldChar w:fldCharType="begin"/>
        </w:r>
        <w:r w:rsidR="00142371">
          <w:rPr>
            <w:noProof/>
            <w:webHidden/>
          </w:rPr>
          <w:instrText xml:space="preserve"> PAGEREF _Toc381961330 \h </w:instrText>
        </w:r>
        <w:r w:rsidR="00142371">
          <w:rPr>
            <w:noProof/>
            <w:webHidden/>
          </w:rPr>
        </w:r>
        <w:r w:rsidR="00142371">
          <w:rPr>
            <w:noProof/>
            <w:webHidden/>
          </w:rPr>
          <w:fldChar w:fldCharType="separate"/>
        </w:r>
        <w:r w:rsidR="00142371">
          <w:rPr>
            <w:noProof/>
            <w:webHidden/>
          </w:rPr>
          <w:t>13</w:t>
        </w:r>
        <w:r w:rsidR="00142371">
          <w:rPr>
            <w:noProof/>
            <w:webHidden/>
          </w:rPr>
          <w:fldChar w:fldCharType="end"/>
        </w:r>
      </w:hyperlink>
    </w:p>
    <w:p w14:paraId="2B701F95" w14:textId="77777777" w:rsidR="00142371" w:rsidRDefault="00A763A5">
      <w:pPr>
        <w:pStyle w:val="TOC2"/>
        <w:rPr>
          <w:noProof/>
          <w:color w:val="auto"/>
          <w:sz w:val="22"/>
        </w:rPr>
      </w:pPr>
      <w:hyperlink w:anchor="_Toc381961331" w:history="1">
        <w:r w:rsidR="00142371" w:rsidRPr="00846958">
          <w:rPr>
            <w:rStyle w:val="Hyperlink"/>
            <w:noProof/>
            <w:lang w:val="fr-FR"/>
          </w:rPr>
          <w:t>Core Infrastructure Server Suite Datacenter</w:t>
        </w:r>
        <w:r w:rsidR="00142371">
          <w:rPr>
            <w:noProof/>
            <w:webHidden/>
          </w:rPr>
          <w:tab/>
        </w:r>
        <w:r w:rsidR="00142371">
          <w:rPr>
            <w:noProof/>
            <w:webHidden/>
          </w:rPr>
          <w:fldChar w:fldCharType="begin"/>
        </w:r>
        <w:r w:rsidR="00142371">
          <w:rPr>
            <w:noProof/>
            <w:webHidden/>
          </w:rPr>
          <w:instrText xml:space="preserve"> PAGEREF _Toc381961331 \h </w:instrText>
        </w:r>
        <w:r w:rsidR="00142371">
          <w:rPr>
            <w:noProof/>
            <w:webHidden/>
          </w:rPr>
        </w:r>
        <w:r w:rsidR="00142371">
          <w:rPr>
            <w:noProof/>
            <w:webHidden/>
          </w:rPr>
          <w:fldChar w:fldCharType="separate"/>
        </w:r>
        <w:r w:rsidR="00142371">
          <w:rPr>
            <w:noProof/>
            <w:webHidden/>
          </w:rPr>
          <w:t>13</w:t>
        </w:r>
        <w:r w:rsidR="00142371">
          <w:rPr>
            <w:noProof/>
            <w:webHidden/>
          </w:rPr>
          <w:fldChar w:fldCharType="end"/>
        </w:r>
      </w:hyperlink>
    </w:p>
    <w:p w14:paraId="07785FE3" w14:textId="77777777" w:rsidR="00142371" w:rsidRDefault="00A763A5">
      <w:pPr>
        <w:pStyle w:val="TOC2"/>
        <w:rPr>
          <w:noProof/>
          <w:color w:val="auto"/>
          <w:sz w:val="22"/>
        </w:rPr>
      </w:pPr>
      <w:hyperlink w:anchor="_Toc381961332" w:history="1">
        <w:r w:rsidR="00142371" w:rsidRPr="00846958">
          <w:rPr>
            <w:rStyle w:val="Hyperlink"/>
            <w:noProof/>
            <w:lang w:val="fr-FR"/>
          </w:rPr>
          <w:t>Core Infrastructure Server Suite Standard</w:t>
        </w:r>
        <w:r w:rsidR="00142371">
          <w:rPr>
            <w:noProof/>
            <w:webHidden/>
          </w:rPr>
          <w:tab/>
        </w:r>
        <w:r w:rsidR="00142371">
          <w:rPr>
            <w:noProof/>
            <w:webHidden/>
          </w:rPr>
          <w:fldChar w:fldCharType="begin"/>
        </w:r>
        <w:r w:rsidR="00142371">
          <w:rPr>
            <w:noProof/>
            <w:webHidden/>
          </w:rPr>
          <w:instrText xml:space="preserve"> PAGEREF _Toc381961332 \h </w:instrText>
        </w:r>
        <w:r w:rsidR="00142371">
          <w:rPr>
            <w:noProof/>
            <w:webHidden/>
          </w:rPr>
        </w:r>
        <w:r w:rsidR="00142371">
          <w:rPr>
            <w:noProof/>
            <w:webHidden/>
          </w:rPr>
          <w:fldChar w:fldCharType="separate"/>
        </w:r>
        <w:r w:rsidR="00142371">
          <w:rPr>
            <w:noProof/>
            <w:webHidden/>
          </w:rPr>
          <w:t>14</w:t>
        </w:r>
        <w:r w:rsidR="00142371">
          <w:rPr>
            <w:noProof/>
            <w:webHidden/>
          </w:rPr>
          <w:fldChar w:fldCharType="end"/>
        </w:r>
      </w:hyperlink>
    </w:p>
    <w:p w14:paraId="30034941" w14:textId="77777777" w:rsidR="00142371" w:rsidRDefault="00A763A5">
      <w:pPr>
        <w:pStyle w:val="TOC2"/>
        <w:rPr>
          <w:noProof/>
          <w:color w:val="auto"/>
          <w:sz w:val="22"/>
        </w:rPr>
      </w:pPr>
      <w:hyperlink w:anchor="_Toc381961333" w:history="1">
        <w:r w:rsidR="00142371" w:rsidRPr="00846958">
          <w:rPr>
            <w:rStyle w:val="Hyperlink"/>
            <w:noProof/>
            <w:lang w:val="es-ES"/>
          </w:rPr>
          <w:t>Serviço de Sincronização do Forefront Identity Manager for Hosting 2010 R2</w:t>
        </w:r>
        <w:r w:rsidR="00142371">
          <w:rPr>
            <w:noProof/>
            <w:webHidden/>
          </w:rPr>
          <w:tab/>
        </w:r>
        <w:r w:rsidR="00142371">
          <w:rPr>
            <w:noProof/>
            <w:webHidden/>
          </w:rPr>
          <w:fldChar w:fldCharType="begin"/>
        </w:r>
        <w:r w:rsidR="00142371">
          <w:rPr>
            <w:noProof/>
            <w:webHidden/>
          </w:rPr>
          <w:instrText xml:space="preserve"> PAGEREF _Toc381961333 \h </w:instrText>
        </w:r>
        <w:r w:rsidR="00142371">
          <w:rPr>
            <w:noProof/>
            <w:webHidden/>
          </w:rPr>
        </w:r>
        <w:r w:rsidR="00142371">
          <w:rPr>
            <w:noProof/>
            <w:webHidden/>
          </w:rPr>
          <w:fldChar w:fldCharType="separate"/>
        </w:r>
        <w:r w:rsidR="00142371">
          <w:rPr>
            <w:noProof/>
            <w:webHidden/>
          </w:rPr>
          <w:t>15</w:t>
        </w:r>
        <w:r w:rsidR="00142371">
          <w:rPr>
            <w:noProof/>
            <w:webHidden/>
          </w:rPr>
          <w:fldChar w:fldCharType="end"/>
        </w:r>
      </w:hyperlink>
    </w:p>
    <w:p w14:paraId="091E0886" w14:textId="77777777" w:rsidR="00142371" w:rsidRDefault="00A763A5">
      <w:pPr>
        <w:pStyle w:val="TOC2"/>
        <w:rPr>
          <w:noProof/>
          <w:color w:val="auto"/>
          <w:sz w:val="22"/>
        </w:rPr>
      </w:pPr>
      <w:hyperlink w:anchor="_Toc381961334" w:history="1">
        <w:r w:rsidR="00142371" w:rsidRPr="00846958">
          <w:rPr>
            <w:rStyle w:val="Hyperlink"/>
            <w:noProof/>
          </w:rPr>
          <w:t>Microsoft Dynamics C5 2012</w:t>
        </w:r>
        <w:r w:rsidR="00142371">
          <w:rPr>
            <w:noProof/>
            <w:webHidden/>
          </w:rPr>
          <w:tab/>
        </w:r>
        <w:r w:rsidR="00142371">
          <w:rPr>
            <w:noProof/>
            <w:webHidden/>
          </w:rPr>
          <w:fldChar w:fldCharType="begin"/>
        </w:r>
        <w:r w:rsidR="00142371">
          <w:rPr>
            <w:noProof/>
            <w:webHidden/>
          </w:rPr>
          <w:instrText xml:space="preserve"> PAGEREF _Toc381961334 \h </w:instrText>
        </w:r>
        <w:r w:rsidR="00142371">
          <w:rPr>
            <w:noProof/>
            <w:webHidden/>
          </w:rPr>
        </w:r>
        <w:r w:rsidR="00142371">
          <w:rPr>
            <w:noProof/>
            <w:webHidden/>
          </w:rPr>
          <w:fldChar w:fldCharType="separate"/>
        </w:r>
        <w:r w:rsidR="00142371">
          <w:rPr>
            <w:noProof/>
            <w:webHidden/>
          </w:rPr>
          <w:t>15</w:t>
        </w:r>
        <w:r w:rsidR="00142371">
          <w:rPr>
            <w:noProof/>
            <w:webHidden/>
          </w:rPr>
          <w:fldChar w:fldCharType="end"/>
        </w:r>
      </w:hyperlink>
    </w:p>
    <w:p w14:paraId="6039C236" w14:textId="77777777" w:rsidR="00142371" w:rsidRDefault="00A763A5">
      <w:pPr>
        <w:pStyle w:val="TOC2"/>
        <w:rPr>
          <w:noProof/>
          <w:color w:val="auto"/>
          <w:sz w:val="22"/>
        </w:rPr>
      </w:pPr>
      <w:hyperlink w:anchor="_Toc381961335" w:history="1">
        <w:r w:rsidR="00142371" w:rsidRPr="00846958">
          <w:rPr>
            <w:rStyle w:val="Hyperlink"/>
            <w:noProof/>
            <w:lang w:val="fr-FR"/>
          </w:rPr>
          <w:t>Microsoft Dynamics GP 2013</w:t>
        </w:r>
        <w:r w:rsidR="00142371">
          <w:rPr>
            <w:noProof/>
            <w:webHidden/>
          </w:rPr>
          <w:tab/>
        </w:r>
        <w:r w:rsidR="00142371">
          <w:rPr>
            <w:noProof/>
            <w:webHidden/>
          </w:rPr>
          <w:fldChar w:fldCharType="begin"/>
        </w:r>
        <w:r w:rsidR="00142371">
          <w:rPr>
            <w:noProof/>
            <w:webHidden/>
          </w:rPr>
          <w:instrText xml:space="preserve"> PAGEREF _Toc381961335 \h </w:instrText>
        </w:r>
        <w:r w:rsidR="00142371">
          <w:rPr>
            <w:noProof/>
            <w:webHidden/>
          </w:rPr>
        </w:r>
        <w:r w:rsidR="00142371">
          <w:rPr>
            <w:noProof/>
            <w:webHidden/>
          </w:rPr>
          <w:fldChar w:fldCharType="separate"/>
        </w:r>
        <w:r w:rsidR="00142371">
          <w:rPr>
            <w:noProof/>
            <w:webHidden/>
          </w:rPr>
          <w:t>16</w:t>
        </w:r>
        <w:r w:rsidR="00142371">
          <w:rPr>
            <w:noProof/>
            <w:webHidden/>
          </w:rPr>
          <w:fldChar w:fldCharType="end"/>
        </w:r>
      </w:hyperlink>
    </w:p>
    <w:p w14:paraId="22DC810A" w14:textId="77777777" w:rsidR="00142371" w:rsidRDefault="00A763A5">
      <w:pPr>
        <w:pStyle w:val="TOC2"/>
        <w:rPr>
          <w:noProof/>
          <w:color w:val="auto"/>
          <w:sz w:val="22"/>
        </w:rPr>
      </w:pPr>
      <w:hyperlink w:anchor="_Toc381961336" w:history="1">
        <w:r w:rsidR="00142371" w:rsidRPr="00846958">
          <w:rPr>
            <w:rStyle w:val="Hyperlink"/>
            <w:noProof/>
            <w:lang w:val="fr-FR"/>
          </w:rPr>
          <w:t>Microsoft Dynamics NAV 2013 R2</w:t>
        </w:r>
        <w:r w:rsidR="00142371">
          <w:rPr>
            <w:noProof/>
            <w:webHidden/>
          </w:rPr>
          <w:tab/>
        </w:r>
        <w:r w:rsidR="00142371">
          <w:rPr>
            <w:noProof/>
            <w:webHidden/>
          </w:rPr>
          <w:fldChar w:fldCharType="begin"/>
        </w:r>
        <w:r w:rsidR="00142371">
          <w:rPr>
            <w:noProof/>
            <w:webHidden/>
          </w:rPr>
          <w:instrText xml:space="preserve"> PAGEREF _Toc381961336 \h </w:instrText>
        </w:r>
        <w:r w:rsidR="00142371">
          <w:rPr>
            <w:noProof/>
            <w:webHidden/>
          </w:rPr>
        </w:r>
        <w:r w:rsidR="00142371">
          <w:rPr>
            <w:noProof/>
            <w:webHidden/>
          </w:rPr>
          <w:fldChar w:fldCharType="separate"/>
        </w:r>
        <w:r w:rsidR="00142371">
          <w:rPr>
            <w:noProof/>
            <w:webHidden/>
          </w:rPr>
          <w:t>17</w:t>
        </w:r>
        <w:r w:rsidR="00142371">
          <w:rPr>
            <w:noProof/>
            <w:webHidden/>
          </w:rPr>
          <w:fldChar w:fldCharType="end"/>
        </w:r>
      </w:hyperlink>
    </w:p>
    <w:p w14:paraId="004F13EF" w14:textId="77777777" w:rsidR="00142371" w:rsidRDefault="00A763A5">
      <w:pPr>
        <w:pStyle w:val="TOC2"/>
        <w:rPr>
          <w:noProof/>
          <w:color w:val="auto"/>
          <w:sz w:val="22"/>
        </w:rPr>
      </w:pPr>
      <w:hyperlink w:anchor="_Toc381961337" w:history="1">
        <w:r w:rsidR="00142371" w:rsidRPr="00846958">
          <w:rPr>
            <w:rStyle w:val="Hyperlink"/>
            <w:noProof/>
            <w:lang w:val="fr-FR"/>
          </w:rPr>
          <w:t>Microsoft Dynamics SL 2011</w:t>
        </w:r>
        <w:r w:rsidR="00142371">
          <w:rPr>
            <w:noProof/>
            <w:webHidden/>
          </w:rPr>
          <w:tab/>
        </w:r>
        <w:r w:rsidR="00142371">
          <w:rPr>
            <w:noProof/>
            <w:webHidden/>
          </w:rPr>
          <w:fldChar w:fldCharType="begin"/>
        </w:r>
        <w:r w:rsidR="00142371">
          <w:rPr>
            <w:noProof/>
            <w:webHidden/>
          </w:rPr>
          <w:instrText xml:space="preserve"> PAGEREF _Toc381961337 \h </w:instrText>
        </w:r>
        <w:r w:rsidR="00142371">
          <w:rPr>
            <w:noProof/>
            <w:webHidden/>
          </w:rPr>
        </w:r>
        <w:r w:rsidR="00142371">
          <w:rPr>
            <w:noProof/>
            <w:webHidden/>
          </w:rPr>
          <w:fldChar w:fldCharType="separate"/>
        </w:r>
        <w:r w:rsidR="00142371">
          <w:rPr>
            <w:noProof/>
            <w:webHidden/>
          </w:rPr>
          <w:t>17</w:t>
        </w:r>
        <w:r w:rsidR="00142371">
          <w:rPr>
            <w:noProof/>
            <w:webHidden/>
          </w:rPr>
          <w:fldChar w:fldCharType="end"/>
        </w:r>
      </w:hyperlink>
    </w:p>
    <w:p w14:paraId="74BC6D3F" w14:textId="77777777" w:rsidR="00142371" w:rsidRDefault="00A763A5">
      <w:pPr>
        <w:pStyle w:val="TOC2"/>
        <w:rPr>
          <w:noProof/>
          <w:color w:val="auto"/>
          <w:sz w:val="22"/>
        </w:rPr>
      </w:pPr>
      <w:hyperlink w:anchor="_Toc381961338" w:history="1">
        <w:r w:rsidR="00142371" w:rsidRPr="00846958">
          <w:rPr>
            <w:rStyle w:val="Hyperlink"/>
            <w:noProof/>
            <w:lang w:val="es-ES"/>
          </w:rPr>
          <w:t>Provisioning System</w:t>
        </w:r>
        <w:r w:rsidR="00142371">
          <w:rPr>
            <w:noProof/>
            <w:webHidden/>
          </w:rPr>
          <w:tab/>
        </w:r>
        <w:r w:rsidR="00142371">
          <w:rPr>
            <w:noProof/>
            <w:webHidden/>
          </w:rPr>
          <w:fldChar w:fldCharType="begin"/>
        </w:r>
        <w:r w:rsidR="00142371">
          <w:rPr>
            <w:noProof/>
            <w:webHidden/>
          </w:rPr>
          <w:instrText xml:space="preserve"> PAGEREF _Toc381961338 \h </w:instrText>
        </w:r>
        <w:r w:rsidR="00142371">
          <w:rPr>
            <w:noProof/>
            <w:webHidden/>
          </w:rPr>
        </w:r>
        <w:r w:rsidR="00142371">
          <w:rPr>
            <w:noProof/>
            <w:webHidden/>
          </w:rPr>
          <w:fldChar w:fldCharType="separate"/>
        </w:r>
        <w:r w:rsidR="00142371">
          <w:rPr>
            <w:noProof/>
            <w:webHidden/>
          </w:rPr>
          <w:t>18</w:t>
        </w:r>
        <w:r w:rsidR="00142371">
          <w:rPr>
            <w:noProof/>
            <w:webHidden/>
          </w:rPr>
          <w:fldChar w:fldCharType="end"/>
        </w:r>
      </w:hyperlink>
    </w:p>
    <w:p w14:paraId="7BB7F748" w14:textId="77777777" w:rsidR="00142371" w:rsidRDefault="00A763A5">
      <w:pPr>
        <w:pStyle w:val="TOC2"/>
        <w:rPr>
          <w:noProof/>
          <w:color w:val="auto"/>
          <w:sz w:val="22"/>
        </w:rPr>
      </w:pPr>
      <w:hyperlink w:anchor="_Toc381961339" w:history="1">
        <w:r w:rsidR="00142371" w:rsidRPr="00846958">
          <w:rPr>
            <w:rStyle w:val="Hyperlink"/>
            <w:noProof/>
            <w:lang w:val="fr-FR"/>
          </w:rPr>
          <w:t>SharePoint 2013 Hosting</w:t>
        </w:r>
        <w:r w:rsidR="00142371">
          <w:rPr>
            <w:noProof/>
            <w:webHidden/>
          </w:rPr>
          <w:tab/>
        </w:r>
        <w:r w:rsidR="00142371">
          <w:rPr>
            <w:noProof/>
            <w:webHidden/>
          </w:rPr>
          <w:fldChar w:fldCharType="begin"/>
        </w:r>
        <w:r w:rsidR="00142371">
          <w:rPr>
            <w:noProof/>
            <w:webHidden/>
          </w:rPr>
          <w:instrText xml:space="preserve"> PAGEREF _Toc381961339 \h </w:instrText>
        </w:r>
        <w:r w:rsidR="00142371">
          <w:rPr>
            <w:noProof/>
            <w:webHidden/>
          </w:rPr>
        </w:r>
        <w:r w:rsidR="00142371">
          <w:rPr>
            <w:noProof/>
            <w:webHidden/>
          </w:rPr>
          <w:fldChar w:fldCharType="separate"/>
        </w:r>
        <w:r w:rsidR="00142371">
          <w:rPr>
            <w:noProof/>
            <w:webHidden/>
          </w:rPr>
          <w:t>18</w:t>
        </w:r>
        <w:r w:rsidR="00142371">
          <w:rPr>
            <w:noProof/>
            <w:webHidden/>
          </w:rPr>
          <w:fldChar w:fldCharType="end"/>
        </w:r>
      </w:hyperlink>
    </w:p>
    <w:p w14:paraId="5B9674DF" w14:textId="77777777" w:rsidR="00142371" w:rsidRDefault="00A763A5">
      <w:pPr>
        <w:pStyle w:val="TOC2"/>
        <w:rPr>
          <w:noProof/>
          <w:color w:val="auto"/>
          <w:sz w:val="22"/>
        </w:rPr>
      </w:pPr>
      <w:hyperlink w:anchor="_Toc381961340" w:history="1">
        <w:r w:rsidR="00142371" w:rsidRPr="00846958">
          <w:rPr>
            <w:rStyle w:val="Hyperlink"/>
            <w:noProof/>
            <w:lang w:val="es-ES"/>
          </w:rPr>
          <w:t>System Center 2012 R2 Datacenter</w:t>
        </w:r>
        <w:r w:rsidR="00142371">
          <w:rPr>
            <w:noProof/>
            <w:webHidden/>
          </w:rPr>
          <w:tab/>
        </w:r>
        <w:r w:rsidR="00142371">
          <w:rPr>
            <w:noProof/>
            <w:webHidden/>
          </w:rPr>
          <w:fldChar w:fldCharType="begin"/>
        </w:r>
        <w:r w:rsidR="00142371">
          <w:rPr>
            <w:noProof/>
            <w:webHidden/>
          </w:rPr>
          <w:instrText xml:space="preserve"> PAGEREF _Toc381961340 \h </w:instrText>
        </w:r>
        <w:r w:rsidR="00142371">
          <w:rPr>
            <w:noProof/>
            <w:webHidden/>
          </w:rPr>
        </w:r>
        <w:r w:rsidR="00142371">
          <w:rPr>
            <w:noProof/>
            <w:webHidden/>
          </w:rPr>
          <w:fldChar w:fldCharType="separate"/>
        </w:r>
        <w:r w:rsidR="00142371">
          <w:rPr>
            <w:noProof/>
            <w:webHidden/>
          </w:rPr>
          <w:t>19</w:t>
        </w:r>
        <w:r w:rsidR="00142371">
          <w:rPr>
            <w:noProof/>
            <w:webHidden/>
          </w:rPr>
          <w:fldChar w:fldCharType="end"/>
        </w:r>
      </w:hyperlink>
    </w:p>
    <w:p w14:paraId="360E889F" w14:textId="77777777" w:rsidR="00142371" w:rsidRDefault="00A763A5">
      <w:pPr>
        <w:pStyle w:val="TOC2"/>
        <w:rPr>
          <w:noProof/>
          <w:color w:val="auto"/>
          <w:sz w:val="22"/>
        </w:rPr>
      </w:pPr>
      <w:hyperlink w:anchor="_Toc381961341" w:history="1">
        <w:r w:rsidR="00142371" w:rsidRPr="00846958">
          <w:rPr>
            <w:rStyle w:val="Hyperlink"/>
            <w:noProof/>
            <w:lang w:val="es-ES"/>
          </w:rPr>
          <w:t>System Center 2012 R2 Standard</w:t>
        </w:r>
        <w:r w:rsidR="00142371">
          <w:rPr>
            <w:noProof/>
            <w:webHidden/>
          </w:rPr>
          <w:tab/>
        </w:r>
        <w:r w:rsidR="00142371">
          <w:rPr>
            <w:noProof/>
            <w:webHidden/>
          </w:rPr>
          <w:fldChar w:fldCharType="begin"/>
        </w:r>
        <w:r w:rsidR="00142371">
          <w:rPr>
            <w:noProof/>
            <w:webHidden/>
          </w:rPr>
          <w:instrText xml:space="preserve"> PAGEREF _Toc381961341 \h </w:instrText>
        </w:r>
        <w:r w:rsidR="00142371">
          <w:rPr>
            <w:noProof/>
            <w:webHidden/>
          </w:rPr>
        </w:r>
        <w:r w:rsidR="00142371">
          <w:rPr>
            <w:noProof/>
            <w:webHidden/>
          </w:rPr>
          <w:fldChar w:fldCharType="separate"/>
        </w:r>
        <w:r w:rsidR="00142371">
          <w:rPr>
            <w:noProof/>
            <w:webHidden/>
          </w:rPr>
          <w:t>20</w:t>
        </w:r>
        <w:r w:rsidR="00142371">
          <w:rPr>
            <w:noProof/>
            <w:webHidden/>
          </w:rPr>
          <w:fldChar w:fldCharType="end"/>
        </w:r>
      </w:hyperlink>
    </w:p>
    <w:p w14:paraId="669C0E08" w14:textId="77777777" w:rsidR="00142371" w:rsidRDefault="00A763A5">
      <w:pPr>
        <w:pStyle w:val="TOC2"/>
        <w:rPr>
          <w:noProof/>
          <w:color w:val="auto"/>
          <w:sz w:val="22"/>
        </w:rPr>
      </w:pPr>
      <w:hyperlink w:anchor="_Toc381961342" w:history="1">
        <w:r w:rsidR="00142371" w:rsidRPr="00846958">
          <w:rPr>
            <w:rStyle w:val="Hyperlink"/>
            <w:noProof/>
            <w:lang w:val="es-ES"/>
          </w:rPr>
          <w:t>Windows Server 2012 R2 Datacenter</w:t>
        </w:r>
        <w:r w:rsidR="00142371">
          <w:rPr>
            <w:noProof/>
            <w:webHidden/>
          </w:rPr>
          <w:tab/>
        </w:r>
        <w:r w:rsidR="00142371">
          <w:rPr>
            <w:noProof/>
            <w:webHidden/>
          </w:rPr>
          <w:fldChar w:fldCharType="begin"/>
        </w:r>
        <w:r w:rsidR="00142371">
          <w:rPr>
            <w:noProof/>
            <w:webHidden/>
          </w:rPr>
          <w:instrText xml:space="preserve"> PAGEREF _Toc381961342 \h </w:instrText>
        </w:r>
        <w:r w:rsidR="00142371">
          <w:rPr>
            <w:noProof/>
            <w:webHidden/>
          </w:rPr>
        </w:r>
        <w:r w:rsidR="00142371">
          <w:rPr>
            <w:noProof/>
            <w:webHidden/>
          </w:rPr>
          <w:fldChar w:fldCharType="separate"/>
        </w:r>
        <w:r w:rsidR="00142371">
          <w:rPr>
            <w:noProof/>
            <w:webHidden/>
          </w:rPr>
          <w:t>21</w:t>
        </w:r>
        <w:r w:rsidR="00142371">
          <w:rPr>
            <w:noProof/>
            <w:webHidden/>
          </w:rPr>
          <w:fldChar w:fldCharType="end"/>
        </w:r>
      </w:hyperlink>
    </w:p>
    <w:p w14:paraId="0BD333AF" w14:textId="77777777" w:rsidR="00142371" w:rsidRDefault="00A763A5">
      <w:pPr>
        <w:pStyle w:val="TOC2"/>
        <w:rPr>
          <w:noProof/>
          <w:color w:val="auto"/>
          <w:sz w:val="22"/>
        </w:rPr>
      </w:pPr>
      <w:hyperlink w:anchor="_Toc381961343" w:history="1">
        <w:r w:rsidR="00142371" w:rsidRPr="00846958">
          <w:rPr>
            <w:rStyle w:val="Hyperlink"/>
            <w:noProof/>
            <w:lang w:val="es-ES"/>
          </w:rPr>
          <w:t>Windows Server 2012 R2 Standard</w:t>
        </w:r>
        <w:r w:rsidR="00142371">
          <w:rPr>
            <w:noProof/>
            <w:webHidden/>
          </w:rPr>
          <w:tab/>
        </w:r>
        <w:r w:rsidR="00142371">
          <w:rPr>
            <w:noProof/>
            <w:webHidden/>
          </w:rPr>
          <w:fldChar w:fldCharType="begin"/>
        </w:r>
        <w:r w:rsidR="00142371">
          <w:rPr>
            <w:noProof/>
            <w:webHidden/>
          </w:rPr>
          <w:instrText xml:space="preserve"> PAGEREF _Toc381961343 \h </w:instrText>
        </w:r>
        <w:r w:rsidR="00142371">
          <w:rPr>
            <w:noProof/>
            <w:webHidden/>
          </w:rPr>
        </w:r>
        <w:r w:rsidR="00142371">
          <w:rPr>
            <w:noProof/>
            <w:webHidden/>
          </w:rPr>
          <w:fldChar w:fldCharType="separate"/>
        </w:r>
        <w:r w:rsidR="00142371">
          <w:rPr>
            <w:noProof/>
            <w:webHidden/>
          </w:rPr>
          <w:t>22</w:t>
        </w:r>
        <w:r w:rsidR="00142371">
          <w:rPr>
            <w:noProof/>
            <w:webHidden/>
          </w:rPr>
          <w:fldChar w:fldCharType="end"/>
        </w:r>
      </w:hyperlink>
    </w:p>
    <w:p w14:paraId="40726DD5" w14:textId="77777777" w:rsidR="00142371" w:rsidRDefault="00A763A5">
      <w:pPr>
        <w:pStyle w:val="TOC2"/>
        <w:rPr>
          <w:noProof/>
          <w:color w:val="auto"/>
          <w:sz w:val="22"/>
        </w:rPr>
      </w:pPr>
      <w:hyperlink w:anchor="_Toc381961344" w:history="1">
        <w:r w:rsidR="00142371" w:rsidRPr="00846958">
          <w:rPr>
            <w:rStyle w:val="Hyperlink"/>
            <w:noProof/>
            <w:lang w:val="es-ES"/>
          </w:rPr>
          <w:t>Windows Server 2012 R2 Essentials</w:t>
        </w:r>
        <w:r w:rsidR="00142371">
          <w:rPr>
            <w:noProof/>
            <w:webHidden/>
          </w:rPr>
          <w:tab/>
        </w:r>
        <w:r w:rsidR="00142371">
          <w:rPr>
            <w:noProof/>
            <w:webHidden/>
          </w:rPr>
          <w:fldChar w:fldCharType="begin"/>
        </w:r>
        <w:r w:rsidR="00142371">
          <w:rPr>
            <w:noProof/>
            <w:webHidden/>
          </w:rPr>
          <w:instrText xml:space="preserve"> PAGEREF _Toc381961344 \h </w:instrText>
        </w:r>
        <w:r w:rsidR="00142371">
          <w:rPr>
            <w:noProof/>
            <w:webHidden/>
          </w:rPr>
        </w:r>
        <w:r w:rsidR="00142371">
          <w:rPr>
            <w:noProof/>
            <w:webHidden/>
          </w:rPr>
          <w:fldChar w:fldCharType="separate"/>
        </w:r>
        <w:r w:rsidR="00142371">
          <w:rPr>
            <w:noProof/>
            <w:webHidden/>
          </w:rPr>
          <w:t>23</w:t>
        </w:r>
        <w:r w:rsidR="00142371">
          <w:rPr>
            <w:noProof/>
            <w:webHidden/>
          </w:rPr>
          <w:fldChar w:fldCharType="end"/>
        </w:r>
      </w:hyperlink>
    </w:p>
    <w:p w14:paraId="00EC5322"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45" w:history="1">
        <w:r w:rsidR="00142371" w:rsidRPr="00846958">
          <w:rPr>
            <w:rStyle w:val="Hyperlink"/>
            <w:noProof/>
            <w:lang w:val="es-ES"/>
          </w:rPr>
          <w:t>Modelo de Licença Por Núcleo</w:t>
        </w:r>
        <w:r w:rsidR="00142371">
          <w:rPr>
            <w:noProof/>
            <w:webHidden/>
          </w:rPr>
          <w:tab/>
        </w:r>
        <w:r w:rsidR="00142371">
          <w:rPr>
            <w:noProof/>
            <w:webHidden/>
          </w:rPr>
          <w:fldChar w:fldCharType="begin"/>
        </w:r>
        <w:r w:rsidR="00142371">
          <w:rPr>
            <w:noProof/>
            <w:webHidden/>
          </w:rPr>
          <w:instrText xml:space="preserve"> PAGEREF _Toc381961345 \h </w:instrText>
        </w:r>
        <w:r w:rsidR="00142371">
          <w:rPr>
            <w:noProof/>
            <w:webHidden/>
          </w:rPr>
        </w:r>
        <w:r w:rsidR="00142371">
          <w:rPr>
            <w:noProof/>
            <w:webHidden/>
          </w:rPr>
          <w:fldChar w:fldCharType="separate"/>
        </w:r>
        <w:r w:rsidR="00142371">
          <w:rPr>
            <w:noProof/>
            <w:webHidden/>
          </w:rPr>
          <w:t>25</w:t>
        </w:r>
        <w:r w:rsidR="00142371">
          <w:rPr>
            <w:noProof/>
            <w:webHidden/>
          </w:rPr>
          <w:fldChar w:fldCharType="end"/>
        </w:r>
      </w:hyperlink>
    </w:p>
    <w:p w14:paraId="053DEF29" w14:textId="77777777" w:rsidR="00142371" w:rsidRDefault="00A763A5">
      <w:pPr>
        <w:pStyle w:val="TOC2"/>
        <w:rPr>
          <w:noProof/>
          <w:color w:val="auto"/>
          <w:sz w:val="22"/>
        </w:rPr>
      </w:pPr>
      <w:hyperlink w:anchor="_Toc381961346" w:history="1">
        <w:r w:rsidR="00142371" w:rsidRPr="00846958">
          <w:rPr>
            <w:rStyle w:val="Hyperlink"/>
            <w:noProof/>
            <w:lang w:val="es-ES"/>
          </w:rPr>
          <w:t>BizTalk Server 2013 Enterprise</w:t>
        </w:r>
        <w:r w:rsidR="00142371">
          <w:rPr>
            <w:noProof/>
            <w:webHidden/>
          </w:rPr>
          <w:tab/>
        </w:r>
        <w:r w:rsidR="00142371">
          <w:rPr>
            <w:noProof/>
            <w:webHidden/>
          </w:rPr>
          <w:fldChar w:fldCharType="begin"/>
        </w:r>
        <w:r w:rsidR="00142371">
          <w:rPr>
            <w:noProof/>
            <w:webHidden/>
          </w:rPr>
          <w:instrText xml:space="preserve"> PAGEREF _Toc381961346 \h </w:instrText>
        </w:r>
        <w:r w:rsidR="00142371">
          <w:rPr>
            <w:noProof/>
            <w:webHidden/>
          </w:rPr>
        </w:r>
        <w:r w:rsidR="00142371">
          <w:rPr>
            <w:noProof/>
            <w:webHidden/>
          </w:rPr>
          <w:fldChar w:fldCharType="separate"/>
        </w:r>
        <w:r w:rsidR="00142371">
          <w:rPr>
            <w:noProof/>
            <w:webHidden/>
          </w:rPr>
          <w:t>26</w:t>
        </w:r>
        <w:r w:rsidR="00142371">
          <w:rPr>
            <w:noProof/>
            <w:webHidden/>
          </w:rPr>
          <w:fldChar w:fldCharType="end"/>
        </w:r>
      </w:hyperlink>
    </w:p>
    <w:p w14:paraId="340CA707" w14:textId="77777777" w:rsidR="00142371" w:rsidRDefault="00A763A5">
      <w:pPr>
        <w:pStyle w:val="TOC2"/>
        <w:rPr>
          <w:noProof/>
          <w:color w:val="auto"/>
          <w:sz w:val="22"/>
        </w:rPr>
      </w:pPr>
      <w:hyperlink w:anchor="_Toc381961347" w:history="1">
        <w:r w:rsidR="00142371" w:rsidRPr="00846958">
          <w:rPr>
            <w:rStyle w:val="Hyperlink"/>
            <w:noProof/>
            <w:lang w:val="es-ES"/>
          </w:rPr>
          <w:t>BizTalk Server 2013 Standard</w:t>
        </w:r>
        <w:r w:rsidR="00142371">
          <w:rPr>
            <w:noProof/>
            <w:webHidden/>
          </w:rPr>
          <w:tab/>
        </w:r>
        <w:r w:rsidR="00142371">
          <w:rPr>
            <w:noProof/>
            <w:webHidden/>
          </w:rPr>
          <w:fldChar w:fldCharType="begin"/>
        </w:r>
        <w:r w:rsidR="00142371">
          <w:rPr>
            <w:noProof/>
            <w:webHidden/>
          </w:rPr>
          <w:instrText xml:space="preserve"> PAGEREF _Toc381961347 \h </w:instrText>
        </w:r>
        <w:r w:rsidR="00142371">
          <w:rPr>
            <w:noProof/>
            <w:webHidden/>
          </w:rPr>
        </w:r>
        <w:r w:rsidR="00142371">
          <w:rPr>
            <w:noProof/>
            <w:webHidden/>
          </w:rPr>
          <w:fldChar w:fldCharType="separate"/>
        </w:r>
        <w:r w:rsidR="00142371">
          <w:rPr>
            <w:noProof/>
            <w:webHidden/>
          </w:rPr>
          <w:t>27</w:t>
        </w:r>
        <w:r w:rsidR="00142371">
          <w:rPr>
            <w:noProof/>
            <w:webHidden/>
          </w:rPr>
          <w:fldChar w:fldCharType="end"/>
        </w:r>
      </w:hyperlink>
    </w:p>
    <w:p w14:paraId="6470802E" w14:textId="77777777" w:rsidR="00142371" w:rsidRDefault="00A763A5">
      <w:pPr>
        <w:pStyle w:val="TOC2"/>
        <w:rPr>
          <w:noProof/>
          <w:color w:val="auto"/>
          <w:sz w:val="22"/>
        </w:rPr>
      </w:pPr>
      <w:hyperlink w:anchor="_Toc381961348" w:history="1">
        <w:r w:rsidR="00142371" w:rsidRPr="00846958">
          <w:rPr>
            <w:rStyle w:val="Hyperlink"/>
            <w:noProof/>
            <w:lang w:val="es-ES"/>
          </w:rPr>
          <w:t>BizTalk Server 2013 Branch</w:t>
        </w:r>
        <w:r w:rsidR="00142371">
          <w:rPr>
            <w:noProof/>
            <w:webHidden/>
          </w:rPr>
          <w:tab/>
        </w:r>
        <w:r w:rsidR="00142371">
          <w:rPr>
            <w:noProof/>
            <w:webHidden/>
          </w:rPr>
          <w:fldChar w:fldCharType="begin"/>
        </w:r>
        <w:r w:rsidR="00142371">
          <w:rPr>
            <w:noProof/>
            <w:webHidden/>
          </w:rPr>
          <w:instrText xml:space="preserve"> PAGEREF _Toc381961348 \h </w:instrText>
        </w:r>
        <w:r w:rsidR="00142371">
          <w:rPr>
            <w:noProof/>
            <w:webHidden/>
          </w:rPr>
        </w:r>
        <w:r w:rsidR="00142371">
          <w:rPr>
            <w:noProof/>
            <w:webHidden/>
          </w:rPr>
          <w:fldChar w:fldCharType="separate"/>
        </w:r>
        <w:r w:rsidR="00142371">
          <w:rPr>
            <w:noProof/>
            <w:webHidden/>
          </w:rPr>
          <w:t>27</w:t>
        </w:r>
        <w:r w:rsidR="00142371">
          <w:rPr>
            <w:noProof/>
            <w:webHidden/>
          </w:rPr>
          <w:fldChar w:fldCharType="end"/>
        </w:r>
      </w:hyperlink>
    </w:p>
    <w:p w14:paraId="4AF24DF3" w14:textId="77777777" w:rsidR="00142371" w:rsidRDefault="00A763A5">
      <w:pPr>
        <w:pStyle w:val="TOC2"/>
        <w:rPr>
          <w:noProof/>
          <w:color w:val="auto"/>
          <w:sz w:val="22"/>
        </w:rPr>
      </w:pPr>
      <w:hyperlink w:anchor="_Toc381961349" w:history="1">
        <w:r w:rsidR="00142371" w:rsidRPr="00846958">
          <w:rPr>
            <w:rStyle w:val="Hyperlink"/>
            <w:noProof/>
            <w:lang w:val="es-ES"/>
          </w:rPr>
          <w:t>SQL Server 2014 Enterprise Core</w:t>
        </w:r>
        <w:r w:rsidR="00142371">
          <w:rPr>
            <w:noProof/>
            <w:webHidden/>
          </w:rPr>
          <w:tab/>
        </w:r>
        <w:r w:rsidR="00142371">
          <w:rPr>
            <w:noProof/>
            <w:webHidden/>
          </w:rPr>
          <w:fldChar w:fldCharType="begin"/>
        </w:r>
        <w:r w:rsidR="00142371">
          <w:rPr>
            <w:noProof/>
            <w:webHidden/>
          </w:rPr>
          <w:instrText xml:space="preserve"> PAGEREF _Toc381961349 \h </w:instrText>
        </w:r>
        <w:r w:rsidR="00142371">
          <w:rPr>
            <w:noProof/>
            <w:webHidden/>
          </w:rPr>
        </w:r>
        <w:r w:rsidR="00142371">
          <w:rPr>
            <w:noProof/>
            <w:webHidden/>
          </w:rPr>
          <w:fldChar w:fldCharType="separate"/>
        </w:r>
        <w:r w:rsidR="00142371">
          <w:rPr>
            <w:noProof/>
            <w:webHidden/>
          </w:rPr>
          <w:t>28</w:t>
        </w:r>
        <w:r w:rsidR="00142371">
          <w:rPr>
            <w:noProof/>
            <w:webHidden/>
          </w:rPr>
          <w:fldChar w:fldCharType="end"/>
        </w:r>
      </w:hyperlink>
    </w:p>
    <w:p w14:paraId="4CA52E5B" w14:textId="77777777" w:rsidR="00142371" w:rsidRDefault="00A763A5">
      <w:pPr>
        <w:pStyle w:val="TOC2"/>
        <w:rPr>
          <w:noProof/>
          <w:color w:val="auto"/>
          <w:sz w:val="22"/>
        </w:rPr>
      </w:pPr>
      <w:hyperlink w:anchor="_Toc381961350" w:history="1">
        <w:r w:rsidR="00142371" w:rsidRPr="00846958">
          <w:rPr>
            <w:rStyle w:val="Hyperlink"/>
            <w:noProof/>
            <w:lang w:val="es-ES"/>
          </w:rPr>
          <w:t>SQL Server 2014 Standard Core</w:t>
        </w:r>
        <w:r w:rsidR="00142371">
          <w:rPr>
            <w:noProof/>
            <w:webHidden/>
          </w:rPr>
          <w:tab/>
        </w:r>
        <w:r w:rsidR="00142371">
          <w:rPr>
            <w:noProof/>
            <w:webHidden/>
          </w:rPr>
          <w:fldChar w:fldCharType="begin"/>
        </w:r>
        <w:r w:rsidR="00142371">
          <w:rPr>
            <w:noProof/>
            <w:webHidden/>
          </w:rPr>
          <w:instrText xml:space="preserve"> PAGEREF _Toc381961350 \h </w:instrText>
        </w:r>
        <w:r w:rsidR="00142371">
          <w:rPr>
            <w:noProof/>
            <w:webHidden/>
          </w:rPr>
        </w:r>
        <w:r w:rsidR="00142371">
          <w:rPr>
            <w:noProof/>
            <w:webHidden/>
          </w:rPr>
          <w:fldChar w:fldCharType="separate"/>
        </w:r>
        <w:r w:rsidR="00142371">
          <w:rPr>
            <w:noProof/>
            <w:webHidden/>
          </w:rPr>
          <w:t>28</w:t>
        </w:r>
        <w:r w:rsidR="00142371">
          <w:rPr>
            <w:noProof/>
            <w:webHidden/>
          </w:rPr>
          <w:fldChar w:fldCharType="end"/>
        </w:r>
      </w:hyperlink>
    </w:p>
    <w:p w14:paraId="77F0330B" w14:textId="77777777" w:rsidR="00142371" w:rsidRDefault="00A763A5">
      <w:pPr>
        <w:pStyle w:val="TOC2"/>
        <w:rPr>
          <w:noProof/>
          <w:color w:val="auto"/>
          <w:sz w:val="22"/>
        </w:rPr>
      </w:pPr>
      <w:hyperlink w:anchor="_Toc381961351" w:history="1">
        <w:r w:rsidR="00142371" w:rsidRPr="00846958">
          <w:rPr>
            <w:rStyle w:val="Hyperlink"/>
            <w:noProof/>
            <w:lang w:val="es-ES"/>
          </w:rPr>
          <w:t>SQL Server 2014 Web Core</w:t>
        </w:r>
        <w:r w:rsidR="00142371">
          <w:rPr>
            <w:noProof/>
            <w:webHidden/>
          </w:rPr>
          <w:tab/>
        </w:r>
        <w:r w:rsidR="00142371">
          <w:rPr>
            <w:noProof/>
            <w:webHidden/>
          </w:rPr>
          <w:fldChar w:fldCharType="begin"/>
        </w:r>
        <w:r w:rsidR="00142371">
          <w:rPr>
            <w:noProof/>
            <w:webHidden/>
          </w:rPr>
          <w:instrText xml:space="preserve"> PAGEREF _Toc381961351 \h </w:instrText>
        </w:r>
        <w:r w:rsidR="00142371">
          <w:rPr>
            <w:noProof/>
            <w:webHidden/>
          </w:rPr>
        </w:r>
        <w:r w:rsidR="00142371">
          <w:rPr>
            <w:noProof/>
            <w:webHidden/>
          </w:rPr>
          <w:fldChar w:fldCharType="separate"/>
        </w:r>
        <w:r w:rsidR="00142371">
          <w:rPr>
            <w:noProof/>
            <w:webHidden/>
          </w:rPr>
          <w:t>29</w:t>
        </w:r>
        <w:r w:rsidR="00142371">
          <w:rPr>
            <w:noProof/>
            <w:webHidden/>
          </w:rPr>
          <w:fldChar w:fldCharType="end"/>
        </w:r>
      </w:hyperlink>
    </w:p>
    <w:p w14:paraId="54E332F8"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52" w:history="1">
        <w:r w:rsidR="00142371" w:rsidRPr="00846958">
          <w:rPr>
            <w:rStyle w:val="Hyperlink"/>
            <w:noProof/>
            <w:lang w:val="es-ES"/>
          </w:rPr>
          <w:t>Modelo SAL (Licença de Acesso para Assinantes) (Produtos e Serviços que não Sejam Online)</w:t>
        </w:r>
        <w:r w:rsidR="00142371">
          <w:rPr>
            <w:noProof/>
            <w:webHidden/>
          </w:rPr>
          <w:tab/>
        </w:r>
        <w:r w:rsidR="00142371">
          <w:rPr>
            <w:noProof/>
            <w:webHidden/>
          </w:rPr>
          <w:fldChar w:fldCharType="begin"/>
        </w:r>
        <w:r w:rsidR="00142371">
          <w:rPr>
            <w:noProof/>
            <w:webHidden/>
          </w:rPr>
          <w:instrText xml:space="preserve"> PAGEREF _Toc381961352 \h </w:instrText>
        </w:r>
        <w:r w:rsidR="00142371">
          <w:rPr>
            <w:noProof/>
            <w:webHidden/>
          </w:rPr>
        </w:r>
        <w:r w:rsidR="00142371">
          <w:rPr>
            <w:noProof/>
            <w:webHidden/>
          </w:rPr>
          <w:fldChar w:fldCharType="separate"/>
        </w:r>
        <w:r w:rsidR="00142371">
          <w:rPr>
            <w:noProof/>
            <w:webHidden/>
          </w:rPr>
          <w:t>30</w:t>
        </w:r>
        <w:r w:rsidR="00142371">
          <w:rPr>
            <w:noProof/>
            <w:webHidden/>
          </w:rPr>
          <w:fldChar w:fldCharType="end"/>
        </w:r>
      </w:hyperlink>
    </w:p>
    <w:p w14:paraId="2B27253E" w14:textId="77777777" w:rsidR="00142371" w:rsidRDefault="00A763A5">
      <w:pPr>
        <w:pStyle w:val="TOC2"/>
        <w:rPr>
          <w:noProof/>
          <w:color w:val="auto"/>
          <w:sz w:val="22"/>
        </w:rPr>
      </w:pPr>
      <w:hyperlink w:anchor="_Toc381961353" w:history="1">
        <w:r w:rsidR="00142371" w:rsidRPr="00846958">
          <w:rPr>
            <w:rStyle w:val="Hyperlink"/>
            <w:noProof/>
            <w:lang w:val="es-ES"/>
          </w:rPr>
          <w:t>Exchange Server 2013 Standard e Enterprise</w:t>
        </w:r>
        <w:r w:rsidR="00142371">
          <w:rPr>
            <w:noProof/>
            <w:webHidden/>
          </w:rPr>
          <w:tab/>
        </w:r>
        <w:r w:rsidR="00142371">
          <w:rPr>
            <w:noProof/>
            <w:webHidden/>
          </w:rPr>
          <w:fldChar w:fldCharType="begin"/>
        </w:r>
        <w:r w:rsidR="00142371">
          <w:rPr>
            <w:noProof/>
            <w:webHidden/>
          </w:rPr>
          <w:instrText xml:space="preserve"> PAGEREF _Toc381961353 \h </w:instrText>
        </w:r>
        <w:r w:rsidR="00142371">
          <w:rPr>
            <w:noProof/>
            <w:webHidden/>
          </w:rPr>
        </w:r>
        <w:r w:rsidR="00142371">
          <w:rPr>
            <w:noProof/>
            <w:webHidden/>
          </w:rPr>
          <w:fldChar w:fldCharType="separate"/>
        </w:r>
        <w:r w:rsidR="00142371">
          <w:rPr>
            <w:noProof/>
            <w:webHidden/>
          </w:rPr>
          <w:t>34</w:t>
        </w:r>
        <w:r w:rsidR="00142371">
          <w:rPr>
            <w:noProof/>
            <w:webHidden/>
          </w:rPr>
          <w:fldChar w:fldCharType="end"/>
        </w:r>
      </w:hyperlink>
    </w:p>
    <w:p w14:paraId="17CC8A80" w14:textId="77777777" w:rsidR="00142371" w:rsidRDefault="00A763A5">
      <w:pPr>
        <w:pStyle w:val="TOC2"/>
        <w:rPr>
          <w:noProof/>
          <w:color w:val="auto"/>
          <w:sz w:val="22"/>
        </w:rPr>
      </w:pPr>
      <w:hyperlink w:anchor="_Toc381961354" w:history="1">
        <w:r w:rsidR="00142371" w:rsidRPr="00846958">
          <w:rPr>
            <w:rStyle w:val="Hyperlink"/>
            <w:noProof/>
            <w:lang w:val="fr-FR"/>
          </w:rPr>
          <w:t>Forefront Identity Manager 2010 R2</w:t>
        </w:r>
        <w:r w:rsidR="00142371">
          <w:rPr>
            <w:noProof/>
            <w:webHidden/>
          </w:rPr>
          <w:tab/>
        </w:r>
        <w:r w:rsidR="00142371">
          <w:rPr>
            <w:noProof/>
            <w:webHidden/>
          </w:rPr>
          <w:fldChar w:fldCharType="begin"/>
        </w:r>
        <w:r w:rsidR="00142371">
          <w:rPr>
            <w:noProof/>
            <w:webHidden/>
          </w:rPr>
          <w:instrText xml:space="preserve"> PAGEREF _Toc381961354 \h </w:instrText>
        </w:r>
        <w:r w:rsidR="00142371">
          <w:rPr>
            <w:noProof/>
            <w:webHidden/>
          </w:rPr>
        </w:r>
        <w:r w:rsidR="00142371">
          <w:rPr>
            <w:noProof/>
            <w:webHidden/>
          </w:rPr>
          <w:fldChar w:fldCharType="separate"/>
        </w:r>
        <w:r w:rsidR="00142371">
          <w:rPr>
            <w:noProof/>
            <w:webHidden/>
          </w:rPr>
          <w:t>36</w:t>
        </w:r>
        <w:r w:rsidR="00142371">
          <w:rPr>
            <w:noProof/>
            <w:webHidden/>
          </w:rPr>
          <w:fldChar w:fldCharType="end"/>
        </w:r>
      </w:hyperlink>
    </w:p>
    <w:p w14:paraId="1CEA1536" w14:textId="77777777" w:rsidR="00142371" w:rsidRDefault="00A763A5">
      <w:pPr>
        <w:pStyle w:val="TOC2"/>
        <w:rPr>
          <w:noProof/>
          <w:color w:val="auto"/>
          <w:sz w:val="22"/>
        </w:rPr>
      </w:pPr>
      <w:hyperlink w:anchor="_Toc381961355" w:history="1">
        <w:r w:rsidR="00142371" w:rsidRPr="00846958">
          <w:rPr>
            <w:rStyle w:val="Hyperlink"/>
            <w:noProof/>
            <w:lang w:val="es-ES"/>
          </w:rPr>
          <w:t>Lync Server 2013</w:t>
        </w:r>
        <w:r w:rsidR="00142371">
          <w:rPr>
            <w:noProof/>
            <w:webHidden/>
          </w:rPr>
          <w:tab/>
        </w:r>
        <w:r w:rsidR="00142371">
          <w:rPr>
            <w:noProof/>
            <w:webHidden/>
          </w:rPr>
          <w:fldChar w:fldCharType="begin"/>
        </w:r>
        <w:r w:rsidR="00142371">
          <w:rPr>
            <w:noProof/>
            <w:webHidden/>
          </w:rPr>
          <w:instrText xml:space="preserve"> PAGEREF _Toc381961355 \h </w:instrText>
        </w:r>
        <w:r w:rsidR="00142371">
          <w:rPr>
            <w:noProof/>
            <w:webHidden/>
          </w:rPr>
        </w:r>
        <w:r w:rsidR="00142371">
          <w:rPr>
            <w:noProof/>
            <w:webHidden/>
          </w:rPr>
          <w:fldChar w:fldCharType="separate"/>
        </w:r>
        <w:r w:rsidR="00142371">
          <w:rPr>
            <w:noProof/>
            <w:webHidden/>
          </w:rPr>
          <w:t>36</w:t>
        </w:r>
        <w:r w:rsidR="00142371">
          <w:rPr>
            <w:noProof/>
            <w:webHidden/>
          </w:rPr>
          <w:fldChar w:fldCharType="end"/>
        </w:r>
      </w:hyperlink>
    </w:p>
    <w:p w14:paraId="5B3C81BF" w14:textId="77777777" w:rsidR="00142371" w:rsidRDefault="00A763A5">
      <w:pPr>
        <w:pStyle w:val="TOC2"/>
        <w:rPr>
          <w:noProof/>
          <w:color w:val="auto"/>
          <w:sz w:val="22"/>
        </w:rPr>
      </w:pPr>
      <w:hyperlink w:anchor="_Toc381961356" w:history="1">
        <w:r w:rsidR="00142371" w:rsidRPr="00846958">
          <w:rPr>
            <w:rStyle w:val="Hyperlink"/>
            <w:noProof/>
            <w:lang w:val="es-ES"/>
          </w:rPr>
          <w:t>Microsoft Application Virtualization Hosting para Desktops</w:t>
        </w:r>
        <w:r w:rsidR="00142371">
          <w:rPr>
            <w:noProof/>
            <w:webHidden/>
          </w:rPr>
          <w:tab/>
        </w:r>
        <w:r w:rsidR="00142371">
          <w:rPr>
            <w:noProof/>
            <w:webHidden/>
          </w:rPr>
          <w:fldChar w:fldCharType="begin"/>
        </w:r>
        <w:r w:rsidR="00142371">
          <w:rPr>
            <w:noProof/>
            <w:webHidden/>
          </w:rPr>
          <w:instrText xml:space="preserve"> PAGEREF _Toc381961356 \h </w:instrText>
        </w:r>
        <w:r w:rsidR="00142371">
          <w:rPr>
            <w:noProof/>
            <w:webHidden/>
          </w:rPr>
        </w:r>
        <w:r w:rsidR="00142371">
          <w:rPr>
            <w:noProof/>
            <w:webHidden/>
          </w:rPr>
          <w:fldChar w:fldCharType="separate"/>
        </w:r>
        <w:r w:rsidR="00142371">
          <w:rPr>
            <w:noProof/>
            <w:webHidden/>
          </w:rPr>
          <w:t>38</w:t>
        </w:r>
        <w:r w:rsidR="00142371">
          <w:rPr>
            <w:noProof/>
            <w:webHidden/>
          </w:rPr>
          <w:fldChar w:fldCharType="end"/>
        </w:r>
      </w:hyperlink>
    </w:p>
    <w:p w14:paraId="3B4A6104" w14:textId="77777777" w:rsidR="00142371" w:rsidRDefault="00A763A5">
      <w:pPr>
        <w:pStyle w:val="TOC2"/>
        <w:rPr>
          <w:noProof/>
          <w:color w:val="auto"/>
          <w:sz w:val="22"/>
        </w:rPr>
      </w:pPr>
      <w:hyperlink w:anchor="_Toc381961357" w:history="1">
        <w:r w:rsidR="00142371" w:rsidRPr="00846958">
          <w:rPr>
            <w:rStyle w:val="Hyperlink"/>
            <w:noProof/>
            <w:lang w:val="es-ES"/>
          </w:rPr>
          <w:t>Microsoft Application Virtualization para Serviços de Área de Trabalho Remota</w:t>
        </w:r>
        <w:r w:rsidR="00142371">
          <w:rPr>
            <w:noProof/>
            <w:webHidden/>
          </w:rPr>
          <w:tab/>
        </w:r>
        <w:r w:rsidR="00142371">
          <w:rPr>
            <w:noProof/>
            <w:webHidden/>
          </w:rPr>
          <w:fldChar w:fldCharType="begin"/>
        </w:r>
        <w:r w:rsidR="00142371">
          <w:rPr>
            <w:noProof/>
            <w:webHidden/>
          </w:rPr>
          <w:instrText xml:space="preserve"> PAGEREF _Toc381961357 \h </w:instrText>
        </w:r>
        <w:r w:rsidR="00142371">
          <w:rPr>
            <w:noProof/>
            <w:webHidden/>
          </w:rPr>
        </w:r>
        <w:r w:rsidR="00142371">
          <w:rPr>
            <w:noProof/>
            <w:webHidden/>
          </w:rPr>
          <w:fldChar w:fldCharType="separate"/>
        </w:r>
        <w:r w:rsidR="00142371">
          <w:rPr>
            <w:noProof/>
            <w:webHidden/>
          </w:rPr>
          <w:t>38</w:t>
        </w:r>
        <w:r w:rsidR="00142371">
          <w:rPr>
            <w:noProof/>
            <w:webHidden/>
          </w:rPr>
          <w:fldChar w:fldCharType="end"/>
        </w:r>
      </w:hyperlink>
    </w:p>
    <w:p w14:paraId="2F78AE1F" w14:textId="77777777" w:rsidR="00142371" w:rsidRDefault="00A763A5">
      <w:pPr>
        <w:pStyle w:val="TOC2"/>
        <w:rPr>
          <w:noProof/>
          <w:color w:val="auto"/>
          <w:sz w:val="22"/>
        </w:rPr>
      </w:pPr>
      <w:hyperlink w:anchor="_Toc381961358" w:history="1">
        <w:r w:rsidR="00142371" w:rsidRPr="00846958">
          <w:rPr>
            <w:rStyle w:val="Hyperlink"/>
            <w:noProof/>
            <w:lang w:val="fr-FR"/>
          </w:rPr>
          <w:t>Microsoft Dynamics AX 2012 R2</w:t>
        </w:r>
        <w:r w:rsidR="00142371">
          <w:rPr>
            <w:noProof/>
            <w:webHidden/>
          </w:rPr>
          <w:tab/>
        </w:r>
        <w:r w:rsidR="00142371">
          <w:rPr>
            <w:noProof/>
            <w:webHidden/>
          </w:rPr>
          <w:fldChar w:fldCharType="begin"/>
        </w:r>
        <w:r w:rsidR="00142371">
          <w:rPr>
            <w:noProof/>
            <w:webHidden/>
          </w:rPr>
          <w:instrText xml:space="preserve"> PAGEREF _Toc381961358 \h </w:instrText>
        </w:r>
        <w:r w:rsidR="00142371">
          <w:rPr>
            <w:noProof/>
            <w:webHidden/>
          </w:rPr>
        </w:r>
        <w:r w:rsidR="00142371">
          <w:rPr>
            <w:noProof/>
            <w:webHidden/>
          </w:rPr>
          <w:fldChar w:fldCharType="separate"/>
        </w:r>
        <w:r w:rsidR="00142371">
          <w:rPr>
            <w:noProof/>
            <w:webHidden/>
          </w:rPr>
          <w:t>39</w:t>
        </w:r>
        <w:r w:rsidR="00142371">
          <w:rPr>
            <w:noProof/>
            <w:webHidden/>
          </w:rPr>
          <w:fldChar w:fldCharType="end"/>
        </w:r>
      </w:hyperlink>
    </w:p>
    <w:p w14:paraId="43BCA2AB" w14:textId="77777777" w:rsidR="00142371" w:rsidRDefault="00A763A5">
      <w:pPr>
        <w:pStyle w:val="TOC2"/>
        <w:rPr>
          <w:noProof/>
          <w:color w:val="auto"/>
          <w:sz w:val="22"/>
        </w:rPr>
      </w:pPr>
      <w:hyperlink w:anchor="_Toc381961359" w:history="1">
        <w:r w:rsidR="00142371" w:rsidRPr="00846958">
          <w:rPr>
            <w:rStyle w:val="Hyperlink"/>
            <w:noProof/>
            <w:lang w:val="fr-FR"/>
          </w:rPr>
          <w:t>Microsoft Dynamics C5 2012</w:t>
        </w:r>
        <w:r w:rsidR="00142371">
          <w:rPr>
            <w:noProof/>
            <w:webHidden/>
          </w:rPr>
          <w:tab/>
        </w:r>
        <w:r w:rsidR="00142371">
          <w:rPr>
            <w:noProof/>
            <w:webHidden/>
          </w:rPr>
          <w:fldChar w:fldCharType="begin"/>
        </w:r>
        <w:r w:rsidR="00142371">
          <w:rPr>
            <w:noProof/>
            <w:webHidden/>
          </w:rPr>
          <w:instrText xml:space="preserve"> PAGEREF _Toc381961359 \h </w:instrText>
        </w:r>
        <w:r w:rsidR="00142371">
          <w:rPr>
            <w:noProof/>
            <w:webHidden/>
          </w:rPr>
        </w:r>
        <w:r w:rsidR="00142371">
          <w:rPr>
            <w:noProof/>
            <w:webHidden/>
          </w:rPr>
          <w:fldChar w:fldCharType="separate"/>
        </w:r>
        <w:r w:rsidR="00142371">
          <w:rPr>
            <w:noProof/>
            <w:webHidden/>
          </w:rPr>
          <w:t>40</w:t>
        </w:r>
        <w:r w:rsidR="00142371">
          <w:rPr>
            <w:noProof/>
            <w:webHidden/>
          </w:rPr>
          <w:fldChar w:fldCharType="end"/>
        </w:r>
      </w:hyperlink>
    </w:p>
    <w:p w14:paraId="36B957EF" w14:textId="77777777" w:rsidR="00142371" w:rsidRDefault="00A763A5">
      <w:pPr>
        <w:pStyle w:val="TOC2"/>
        <w:rPr>
          <w:noProof/>
          <w:color w:val="auto"/>
          <w:sz w:val="22"/>
        </w:rPr>
      </w:pPr>
      <w:hyperlink w:anchor="_Toc381961360" w:history="1">
        <w:r w:rsidR="00142371" w:rsidRPr="00846958">
          <w:rPr>
            <w:rStyle w:val="Hyperlink"/>
            <w:noProof/>
            <w:lang w:val="fr-FR"/>
          </w:rPr>
          <w:t>Microsoft Dynamics CRM 2013 Service Provider</w:t>
        </w:r>
        <w:r w:rsidR="00142371">
          <w:rPr>
            <w:noProof/>
            <w:webHidden/>
          </w:rPr>
          <w:tab/>
        </w:r>
        <w:r w:rsidR="00142371">
          <w:rPr>
            <w:noProof/>
            <w:webHidden/>
          </w:rPr>
          <w:fldChar w:fldCharType="begin"/>
        </w:r>
        <w:r w:rsidR="00142371">
          <w:rPr>
            <w:noProof/>
            <w:webHidden/>
          </w:rPr>
          <w:instrText xml:space="preserve"> PAGEREF _Toc381961360 \h </w:instrText>
        </w:r>
        <w:r w:rsidR="00142371">
          <w:rPr>
            <w:noProof/>
            <w:webHidden/>
          </w:rPr>
        </w:r>
        <w:r w:rsidR="00142371">
          <w:rPr>
            <w:noProof/>
            <w:webHidden/>
          </w:rPr>
          <w:fldChar w:fldCharType="separate"/>
        </w:r>
        <w:r w:rsidR="00142371">
          <w:rPr>
            <w:noProof/>
            <w:webHidden/>
          </w:rPr>
          <w:t>41</w:t>
        </w:r>
        <w:r w:rsidR="00142371">
          <w:rPr>
            <w:noProof/>
            <w:webHidden/>
          </w:rPr>
          <w:fldChar w:fldCharType="end"/>
        </w:r>
      </w:hyperlink>
    </w:p>
    <w:p w14:paraId="7F6F2F2E" w14:textId="77777777" w:rsidR="00142371" w:rsidRDefault="00A763A5">
      <w:pPr>
        <w:pStyle w:val="TOC2"/>
        <w:rPr>
          <w:noProof/>
          <w:color w:val="auto"/>
          <w:sz w:val="22"/>
        </w:rPr>
      </w:pPr>
      <w:hyperlink w:anchor="_Toc381961361" w:history="1">
        <w:r w:rsidR="00142371" w:rsidRPr="00846958">
          <w:rPr>
            <w:rStyle w:val="Hyperlink"/>
            <w:noProof/>
            <w:lang w:val="es-ES"/>
          </w:rPr>
          <w:t>Microsoft Dynamics GP 2013</w:t>
        </w:r>
        <w:r w:rsidR="00142371">
          <w:rPr>
            <w:noProof/>
            <w:webHidden/>
          </w:rPr>
          <w:tab/>
        </w:r>
        <w:r w:rsidR="00142371">
          <w:rPr>
            <w:noProof/>
            <w:webHidden/>
          </w:rPr>
          <w:fldChar w:fldCharType="begin"/>
        </w:r>
        <w:r w:rsidR="00142371">
          <w:rPr>
            <w:noProof/>
            <w:webHidden/>
          </w:rPr>
          <w:instrText xml:space="preserve"> PAGEREF _Toc381961361 \h </w:instrText>
        </w:r>
        <w:r w:rsidR="00142371">
          <w:rPr>
            <w:noProof/>
            <w:webHidden/>
          </w:rPr>
        </w:r>
        <w:r w:rsidR="00142371">
          <w:rPr>
            <w:noProof/>
            <w:webHidden/>
          </w:rPr>
          <w:fldChar w:fldCharType="separate"/>
        </w:r>
        <w:r w:rsidR="00142371">
          <w:rPr>
            <w:noProof/>
            <w:webHidden/>
          </w:rPr>
          <w:t>42</w:t>
        </w:r>
        <w:r w:rsidR="00142371">
          <w:rPr>
            <w:noProof/>
            <w:webHidden/>
          </w:rPr>
          <w:fldChar w:fldCharType="end"/>
        </w:r>
      </w:hyperlink>
    </w:p>
    <w:p w14:paraId="6772033A" w14:textId="77777777" w:rsidR="00142371" w:rsidRDefault="00A763A5">
      <w:pPr>
        <w:pStyle w:val="TOC2"/>
        <w:rPr>
          <w:noProof/>
          <w:color w:val="auto"/>
          <w:sz w:val="22"/>
        </w:rPr>
      </w:pPr>
      <w:hyperlink w:anchor="_Toc381961362" w:history="1">
        <w:r w:rsidR="00142371" w:rsidRPr="00846958">
          <w:rPr>
            <w:rStyle w:val="Hyperlink"/>
            <w:noProof/>
            <w:lang w:val="fr-FR"/>
          </w:rPr>
          <w:t>Microsoft Dynamics NAV 2013 R2</w:t>
        </w:r>
        <w:r w:rsidR="00142371">
          <w:rPr>
            <w:noProof/>
            <w:webHidden/>
          </w:rPr>
          <w:tab/>
        </w:r>
        <w:r w:rsidR="00142371">
          <w:rPr>
            <w:noProof/>
            <w:webHidden/>
          </w:rPr>
          <w:fldChar w:fldCharType="begin"/>
        </w:r>
        <w:r w:rsidR="00142371">
          <w:rPr>
            <w:noProof/>
            <w:webHidden/>
          </w:rPr>
          <w:instrText xml:space="preserve"> PAGEREF _Toc381961362 \h </w:instrText>
        </w:r>
        <w:r w:rsidR="00142371">
          <w:rPr>
            <w:noProof/>
            <w:webHidden/>
          </w:rPr>
        </w:r>
        <w:r w:rsidR="00142371">
          <w:rPr>
            <w:noProof/>
            <w:webHidden/>
          </w:rPr>
          <w:fldChar w:fldCharType="separate"/>
        </w:r>
        <w:r w:rsidR="00142371">
          <w:rPr>
            <w:noProof/>
            <w:webHidden/>
          </w:rPr>
          <w:t>43</w:t>
        </w:r>
        <w:r w:rsidR="00142371">
          <w:rPr>
            <w:noProof/>
            <w:webHidden/>
          </w:rPr>
          <w:fldChar w:fldCharType="end"/>
        </w:r>
      </w:hyperlink>
    </w:p>
    <w:p w14:paraId="1BF2AA4E" w14:textId="77777777" w:rsidR="00142371" w:rsidRDefault="00A763A5">
      <w:pPr>
        <w:pStyle w:val="TOC2"/>
        <w:rPr>
          <w:noProof/>
          <w:color w:val="auto"/>
          <w:sz w:val="22"/>
        </w:rPr>
      </w:pPr>
      <w:hyperlink w:anchor="_Toc381961363" w:history="1">
        <w:r w:rsidR="00142371" w:rsidRPr="00846958">
          <w:rPr>
            <w:rStyle w:val="Hyperlink"/>
            <w:noProof/>
            <w:lang w:val="fr-FR"/>
          </w:rPr>
          <w:t>Microsoft Dynamics SL 2011</w:t>
        </w:r>
        <w:r w:rsidR="00142371">
          <w:rPr>
            <w:noProof/>
            <w:webHidden/>
          </w:rPr>
          <w:tab/>
        </w:r>
        <w:r w:rsidR="00142371">
          <w:rPr>
            <w:noProof/>
            <w:webHidden/>
          </w:rPr>
          <w:fldChar w:fldCharType="begin"/>
        </w:r>
        <w:r w:rsidR="00142371">
          <w:rPr>
            <w:noProof/>
            <w:webHidden/>
          </w:rPr>
          <w:instrText xml:space="preserve"> PAGEREF _Toc381961363 \h </w:instrText>
        </w:r>
        <w:r w:rsidR="00142371">
          <w:rPr>
            <w:noProof/>
            <w:webHidden/>
          </w:rPr>
        </w:r>
        <w:r w:rsidR="00142371">
          <w:rPr>
            <w:noProof/>
            <w:webHidden/>
          </w:rPr>
          <w:fldChar w:fldCharType="separate"/>
        </w:r>
        <w:r w:rsidR="00142371">
          <w:rPr>
            <w:noProof/>
            <w:webHidden/>
          </w:rPr>
          <w:t>44</w:t>
        </w:r>
        <w:r w:rsidR="00142371">
          <w:rPr>
            <w:noProof/>
            <w:webHidden/>
          </w:rPr>
          <w:fldChar w:fldCharType="end"/>
        </w:r>
      </w:hyperlink>
    </w:p>
    <w:p w14:paraId="477C2AD5" w14:textId="77777777" w:rsidR="00142371" w:rsidRDefault="00A763A5">
      <w:pPr>
        <w:pStyle w:val="TOC2"/>
        <w:rPr>
          <w:noProof/>
          <w:color w:val="auto"/>
          <w:sz w:val="22"/>
        </w:rPr>
      </w:pPr>
      <w:hyperlink w:anchor="_Toc381961364" w:history="1">
        <w:r w:rsidR="00142371" w:rsidRPr="00846958">
          <w:rPr>
            <w:rStyle w:val="Hyperlink"/>
            <w:noProof/>
            <w:lang w:val="es-ES"/>
          </w:rPr>
          <w:t>Microsoft User Experience Virtualization Hosting para Desktops v2.0</w:t>
        </w:r>
        <w:r w:rsidR="00142371">
          <w:rPr>
            <w:noProof/>
            <w:webHidden/>
          </w:rPr>
          <w:tab/>
        </w:r>
        <w:r w:rsidR="00142371">
          <w:rPr>
            <w:noProof/>
            <w:webHidden/>
          </w:rPr>
          <w:fldChar w:fldCharType="begin"/>
        </w:r>
        <w:r w:rsidR="00142371">
          <w:rPr>
            <w:noProof/>
            <w:webHidden/>
          </w:rPr>
          <w:instrText xml:space="preserve"> PAGEREF _Toc381961364 \h </w:instrText>
        </w:r>
        <w:r w:rsidR="00142371">
          <w:rPr>
            <w:noProof/>
            <w:webHidden/>
          </w:rPr>
        </w:r>
        <w:r w:rsidR="00142371">
          <w:rPr>
            <w:noProof/>
            <w:webHidden/>
          </w:rPr>
          <w:fldChar w:fldCharType="separate"/>
        </w:r>
        <w:r w:rsidR="00142371">
          <w:rPr>
            <w:noProof/>
            <w:webHidden/>
          </w:rPr>
          <w:t>45</w:t>
        </w:r>
        <w:r w:rsidR="00142371">
          <w:rPr>
            <w:noProof/>
            <w:webHidden/>
          </w:rPr>
          <w:fldChar w:fldCharType="end"/>
        </w:r>
      </w:hyperlink>
    </w:p>
    <w:p w14:paraId="01840593" w14:textId="77777777" w:rsidR="00142371" w:rsidRDefault="00A763A5">
      <w:pPr>
        <w:pStyle w:val="TOC2"/>
        <w:rPr>
          <w:noProof/>
          <w:color w:val="auto"/>
          <w:sz w:val="22"/>
        </w:rPr>
      </w:pPr>
      <w:hyperlink w:anchor="_Toc381961365" w:history="1">
        <w:r w:rsidR="00142371" w:rsidRPr="00846958">
          <w:rPr>
            <w:rStyle w:val="Hyperlink"/>
            <w:noProof/>
            <w:lang w:val="fr-FR"/>
          </w:rPr>
          <w:t>Office Multi Language Pack 2013</w:t>
        </w:r>
        <w:r w:rsidR="00142371">
          <w:rPr>
            <w:noProof/>
            <w:webHidden/>
          </w:rPr>
          <w:tab/>
        </w:r>
        <w:r w:rsidR="00142371">
          <w:rPr>
            <w:noProof/>
            <w:webHidden/>
          </w:rPr>
          <w:fldChar w:fldCharType="begin"/>
        </w:r>
        <w:r w:rsidR="00142371">
          <w:rPr>
            <w:noProof/>
            <w:webHidden/>
          </w:rPr>
          <w:instrText xml:space="preserve"> PAGEREF _Toc381961365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40D683DC" w14:textId="77777777" w:rsidR="00142371" w:rsidRDefault="00A763A5">
      <w:pPr>
        <w:pStyle w:val="TOC2"/>
        <w:rPr>
          <w:noProof/>
          <w:color w:val="auto"/>
          <w:sz w:val="22"/>
        </w:rPr>
      </w:pPr>
      <w:hyperlink w:anchor="_Toc381961366" w:history="1">
        <w:r w:rsidR="00142371" w:rsidRPr="00846958">
          <w:rPr>
            <w:rStyle w:val="Hyperlink"/>
            <w:noProof/>
            <w:lang w:val="fr-FR"/>
          </w:rPr>
          <w:t>Office Professional Plus 2013</w:t>
        </w:r>
        <w:r w:rsidR="00142371">
          <w:rPr>
            <w:noProof/>
            <w:webHidden/>
          </w:rPr>
          <w:tab/>
        </w:r>
        <w:r w:rsidR="00142371">
          <w:rPr>
            <w:noProof/>
            <w:webHidden/>
          </w:rPr>
          <w:fldChar w:fldCharType="begin"/>
        </w:r>
        <w:r w:rsidR="00142371">
          <w:rPr>
            <w:noProof/>
            <w:webHidden/>
          </w:rPr>
          <w:instrText xml:space="preserve"> PAGEREF _Toc381961366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008D7641" w14:textId="77777777" w:rsidR="00142371" w:rsidRDefault="00A763A5">
      <w:pPr>
        <w:pStyle w:val="TOC2"/>
        <w:rPr>
          <w:noProof/>
          <w:color w:val="auto"/>
          <w:sz w:val="22"/>
        </w:rPr>
      </w:pPr>
      <w:hyperlink w:anchor="_Toc381961367" w:history="1">
        <w:r w:rsidR="00142371" w:rsidRPr="00846958">
          <w:rPr>
            <w:rStyle w:val="Hyperlink"/>
            <w:noProof/>
            <w:lang w:val="fr-FR"/>
          </w:rPr>
          <w:t>Office Standard 2013</w:t>
        </w:r>
        <w:r w:rsidR="00142371">
          <w:rPr>
            <w:noProof/>
            <w:webHidden/>
          </w:rPr>
          <w:tab/>
        </w:r>
        <w:r w:rsidR="00142371">
          <w:rPr>
            <w:noProof/>
            <w:webHidden/>
          </w:rPr>
          <w:fldChar w:fldCharType="begin"/>
        </w:r>
        <w:r w:rsidR="00142371">
          <w:rPr>
            <w:noProof/>
            <w:webHidden/>
          </w:rPr>
          <w:instrText xml:space="preserve"> PAGEREF _Toc381961367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4DFE46B2" w14:textId="77777777" w:rsidR="00142371" w:rsidRDefault="00A763A5">
      <w:pPr>
        <w:pStyle w:val="TOC2"/>
        <w:rPr>
          <w:noProof/>
          <w:color w:val="auto"/>
          <w:sz w:val="22"/>
        </w:rPr>
      </w:pPr>
      <w:hyperlink w:anchor="_Toc381961368" w:history="1">
        <w:r w:rsidR="00142371" w:rsidRPr="00846958">
          <w:rPr>
            <w:rStyle w:val="Hyperlink"/>
            <w:noProof/>
            <w:lang w:val="fr-FR"/>
          </w:rPr>
          <w:t>Productivity Suite</w:t>
        </w:r>
        <w:r w:rsidR="00142371">
          <w:rPr>
            <w:noProof/>
            <w:webHidden/>
          </w:rPr>
          <w:tab/>
        </w:r>
        <w:r w:rsidR="00142371">
          <w:rPr>
            <w:noProof/>
            <w:webHidden/>
          </w:rPr>
          <w:fldChar w:fldCharType="begin"/>
        </w:r>
        <w:r w:rsidR="00142371">
          <w:rPr>
            <w:noProof/>
            <w:webHidden/>
          </w:rPr>
          <w:instrText xml:space="preserve"> PAGEREF _Toc381961368 \h </w:instrText>
        </w:r>
        <w:r w:rsidR="00142371">
          <w:rPr>
            <w:noProof/>
            <w:webHidden/>
          </w:rPr>
        </w:r>
        <w:r w:rsidR="00142371">
          <w:rPr>
            <w:noProof/>
            <w:webHidden/>
          </w:rPr>
          <w:fldChar w:fldCharType="separate"/>
        </w:r>
        <w:r w:rsidR="00142371">
          <w:rPr>
            <w:noProof/>
            <w:webHidden/>
          </w:rPr>
          <w:t>47</w:t>
        </w:r>
        <w:r w:rsidR="00142371">
          <w:rPr>
            <w:noProof/>
            <w:webHidden/>
          </w:rPr>
          <w:fldChar w:fldCharType="end"/>
        </w:r>
      </w:hyperlink>
    </w:p>
    <w:p w14:paraId="2EEB0584" w14:textId="77777777" w:rsidR="00142371" w:rsidRDefault="00A763A5">
      <w:pPr>
        <w:pStyle w:val="TOC2"/>
        <w:rPr>
          <w:noProof/>
          <w:color w:val="auto"/>
          <w:sz w:val="22"/>
        </w:rPr>
      </w:pPr>
      <w:hyperlink w:anchor="_Toc381961369" w:history="1">
        <w:r w:rsidR="00142371" w:rsidRPr="00846958">
          <w:rPr>
            <w:rStyle w:val="Hyperlink"/>
            <w:noProof/>
            <w:lang w:val="fr-FR"/>
          </w:rPr>
          <w:t>Project 2013 Professional</w:t>
        </w:r>
        <w:r w:rsidR="00142371">
          <w:rPr>
            <w:noProof/>
            <w:webHidden/>
          </w:rPr>
          <w:tab/>
        </w:r>
        <w:r w:rsidR="00142371">
          <w:rPr>
            <w:noProof/>
            <w:webHidden/>
          </w:rPr>
          <w:fldChar w:fldCharType="begin"/>
        </w:r>
        <w:r w:rsidR="00142371">
          <w:rPr>
            <w:noProof/>
            <w:webHidden/>
          </w:rPr>
          <w:instrText xml:space="preserve"> PAGEREF _Toc381961369 \h </w:instrText>
        </w:r>
        <w:r w:rsidR="00142371">
          <w:rPr>
            <w:noProof/>
            <w:webHidden/>
          </w:rPr>
        </w:r>
        <w:r w:rsidR="00142371">
          <w:rPr>
            <w:noProof/>
            <w:webHidden/>
          </w:rPr>
          <w:fldChar w:fldCharType="separate"/>
        </w:r>
        <w:r w:rsidR="00142371">
          <w:rPr>
            <w:noProof/>
            <w:webHidden/>
          </w:rPr>
          <w:t>47</w:t>
        </w:r>
        <w:r w:rsidR="00142371">
          <w:rPr>
            <w:noProof/>
            <w:webHidden/>
          </w:rPr>
          <w:fldChar w:fldCharType="end"/>
        </w:r>
      </w:hyperlink>
    </w:p>
    <w:p w14:paraId="093F58A5" w14:textId="77777777" w:rsidR="00142371" w:rsidRDefault="00A763A5">
      <w:pPr>
        <w:pStyle w:val="TOC2"/>
        <w:rPr>
          <w:noProof/>
          <w:color w:val="auto"/>
          <w:sz w:val="22"/>
        </w:rPr>
      </w:pPr>
      <w:hyperlink w:anchor="_Toc381961370" w:history="1">
        <w:r w:rsidR="00142371" w:rsidRPr="00846958">
          <w:rPr>
            <w:rStyle w:val="Hyperlink"/>
            <w:noProof/>
            <w:lang w:val="fr-FR"/>
          </w:rPr>
          <w:t>Project 2013 Standard</w:t>
        </w:r>
        <w:r w:rsidR="00142371">
          <w:rPr>
            <w:noProof/>
            <w:webHidden/>
          </w:rPr>
          <w:tab/>
        </w:r>
        <w:r w:rsidR="00142371">
          <w:rPr>
            <w:noProof/>
            <w:webHidden/>
          </w:rPr>
          <w:fldChar w:fldCharType="begin"/>
        </w:r>
        <w:r w:rsidR="00142371">
          <w:rPr>
            <w:noProof/>
            <w:webHidden/>
          </w:rPr>
          <w:instrText xml:space="preserve"> PAGEREF _Toc381961370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5E38748D" w14:textId="77777777" w:rsidR="00142371" w:rsidRDefault="00A763A5">
      <w:pPr>
        <w:pStyle w:val="TOC2"/>
        <w:rPr>
          <w:noProof/>
          <w:color w:val="auto"/>
          <w:sz w:val="22"/>
        </w:rPr>
      </w:pPr>
      <w:hyperlink w:anchor="_Toc381961371" w:history="1">
        <w:r w:rsidR="00142371" w:rsidRPr="00846958">
          <w:rPr>
            <w:rStyle w:val="Hyperlink"/>
            <w:noProof/>
          </w:rPr>
          <w:t>Project Server 2013</w:t>
        </w:r>
        <w:r w:rsidR="00142371">
          <w:rPr>
            <w:noProof/>
            <w:webHidden/>
          </w:rPr>
          <w:tab/>
        </w:r>
        <w:r w:rsidR="00142371">
          <w:rPr>
            <w:noProof/>
            <w:webHidden/>
          </w:rPr>
          <w:fldChar w:fldCharType="begin"/>
        </w:r>
        <w:r w:rsidR="00142371">
          <w:rPr>
            <w:noProof/>
            <w:webHidden/>
          </w:rPr>
          <w:instrText xml:space="preserve"> PAGEREF _Toc381961371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36DC316C" w14:textId="77777777" w:rsidR="00142371" w:rsidRDefault="00A763A5">
      <w:pPr>
        <w:pStyle w:val="TOC2"/>
        <w:rPr>
          <w:noProof/>
          <w:color w:val="auto"/>
          <w:sz w:val="22"/>
        </w:rPr>
      </w:pPr>
      <w:hyperlink w:anchor="_Toc381961372" w:history="1">
        <w:r w:rsidR="00142371" w:rsidRPr="00846958">
          <w:rPr>
            <w:rStyle w:val="Hyperlink"/>
            <w:noProof/>
          </w:rPr>
          <w:t>SharePoint Server 2013</w:t>
        </w:r>
        <w:r w:rsidR="00142371">
          <w:rPr>
            <w:noProof/>
            <w:webHidden/>
          </w:rPr>
          <w:tab/>
        </w:r>
        <w:r w:rsidR="00142371">
          <w:rPr>
            <w:noProof/>
            <w:webHidden/>
          </w:rPr>
          <w:fldChar w:fldCharType="begin"/>
        </w:r>
        <w:r w:rsidR="00142371">
          <w:rPr>
            <w:noProof/>
            <w:webHidden/>
          </w:rPr>
          <w:instrText xml:space="preserve"> PAGEREF _Toc381961372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3860BACD" w14:textId="77777777" w:rsidR="00142371" w:rsidRDefault="00A763A5">
      <w:pPr>
        <w:pStyle w:val="TOC2"/>
        <w:rPr>
          <w:noProof/>
          <w:color w:val="auto"/>
          <w:sz w:val="22"/>
        </w:rPr>
      </w:pPr>
      <w:hyperlink w:anchor="_Toc381961373" w:history="1">
        <w:r w:rsidR="00142371" w:rsidRPr="00846958">
          <w:rPr>
            <w:rStyle w:val="Hyperlink"/>
            <w:noProof/>
          </w:rPr>
          <w:t>SQL Server 2014 Standard</w:t>
        </w:r>
        <w:r w:rsidR="00142371">
          <w:rPr>
            <w:noProof/>
            <w:webHidden/>
          </w:rPr>
          <w:tab/>
        </w:r>
        <w:r w:rsidR="00142371">
          <w:rPr>
            <w:noProof/>
            <w:webHidden/>
          </w:rPr>
          <w:fldChar w:fldCharType="begin"/>
        </w:r>
        <w:r w:rsidR="00142371">
          <w:rPr>
            <w:noProof/>
            <w:webHidden/>
          </w:rPr>
          <w:instrText xml:space="preserve"> PAGEREF _Toc381961373 \h </w:instrText>
        </w:r>
        <w:r w:rsidR="00142371">
          <w:rPr>
            <w:noProof/>
            <w:webHidden/>
          </w:rPr>
        </w:r>
        <w:r w:rsidR="00142371">
          <w:rPr>
            <w:noProof/>
            <w:webHidden/>
          </w:rPr>
          <w:fldChar w:fldCharType="separate"/>
        </w:r>
        <w:r w:rsidR="00142371">
          <w:rPr>
            <w:noProof/>
            <w:webHidden/>
          </w:rPr>
          <w:t>49</w:t>
        </w:r>
        <w:r w:rsidR="00142371">
          <w:rPr>
            <w:noProof/>
            <w:webHidden/>
          </w:rPr>
          <w:fldChar w:fldCharType="end"/>
        </w:r>
      </w:hyperlink>
    </w:p>
    <w:p w14:paraId="71EB17A5" w14:textId="77777777" w:rsidR="00142371" w:rsidRDefault="00A763A5">
      <w:pPr>
        <w:pStyle w:val="TOC2"/>
        <w:rPr>
          <w:noProof/>
          <w:color w:val="auto"/>
          <w:sz w:val="22"/>
        </w:rPr>
      </w:pPr>
      <w:hyperlink w:anchor="_Toc381961374" w:history="1">
        <w:r w:rsidR="00142371" w:rsidRPr="00846958">
          <w:rPr>
            <w:rStyle w:val="Hyperlink"/>
            <w:noProof/>
            <w:lang w:val="es-ES"/>
          </w:rPr>
          <w:t>SQL Server 2014 Business Intelligence</w:t>
        </w:r>
        <w:r w:rsidR="00142371">
          <w:rPr>
            <w:noProof/>
            <w:webHidden/>
          </w:rPr>
          <w:tab/>
        </w:r>
        <w:r w:rsidR="00142371">
          <w:rPr>
            <w:noProof/>
            <w:webHidden/>
          </w:rPr>
          <w:fldChar w:fldCharType="begin"/>
        </w:r>
        <w:r w:rsidR="00142371">
          <w:rPr>
            <w:noProof/>
            <w:webHidden/>
          </w:rPr>
          <w:instrText xml:space="preserve"> PAGEREF _Toc381961374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62F71897" w14:textId="77777777" w:rsidR="00142371" w:rsidRDefault="00A763A5">
      <w:pPr>
        <w:pStyle w:val="TOC2"/>
        <w:rPr>
          <w:noProof/>
          <w:color w:val="auto"/>
          <w:sz w:val="22"/>
        </w:rPr>
      </w:pPr>
      <w:hyperlink w:anchor="_Toc381961375" w:history="1">
        <w:r w:rsidR="00142371" w:rsidRPr="00846958">
          <w:rPr>
            <w:rStyle w:val="Hyperlink"/>
            <w:noProof/>
            <w:lang w:val="fr-FR"/>
          </w:rPr>
          <w:t>System Center 2012 R2 Client Management Suite</w:t>
        </w:r>
        <w:r w:rsidR="00142371">
          <w:rPr>
            <w:noProof/>
            <w:webHidden/>
          </w:rPr>
          <w:tab/>
        </w:r>
        <w:r w:rsidR="00142371">
          <w:rPr>
            <w:noProof/>
            <w:webHidden/>
          </w:rPr>
          <w:fldChar w:fldCharType="begin"/>
        </w:r>
        <w:r w:rsidR="00142371">
          <w:rPr>
            <w:noProof/>
            <w:webHidden/>
          </w:rPr>
          <w:instrText xml:space="preserve"> PAGEREF _Toc381961375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3C77383D" w14:textId="77777777" w:rsidR="00142371" w:rsidRDefault="00A763A5">
      <w:pPr>
        <w:pStyle w:val="TOC2"/>
        <w:rPr>
          <w:noProof/>
          <w:color w:val="auto"/>
          <w:sz w:val="22"/>
        </w:rPr>
      </w:pPr>
      <w:hyperlink w:anchor="_Toc381961376" w:history="1">
        <w:r w:rsidR="00142371" w:rsidRPr="00846958">
          <w:rPr>
            <w:rStyle w:val="Hyperlink"/>
            <w:noProof/>
            <w:lang w:val="fr-FR"/>
          </w:rPr>
          <w:t>System Center 2012 R2 Configuration Manager</w:t>
        </w:r>
        <w:r w:rsidR="00142371">
          <w:rPr>
            <w:noProof/>
            <w:webHidden/>
          </w:rPr>
          <w:tab/>
        </w:r>
        <w:r w:rsidR="00142371">
          <w:rPr>
            <w:noProof/>
            <w:webHidden/>
          </w:rPr>
          <w:fldChar w:fldCharType="begin"/>
        </w:r>
        <w:r w:rsidR="00142371">
          <w:rPr>
            <w:noProof/>
            <w:webHidden/>
          </w:rPr>
          <w:instrText xml:space="preserve"> PAGEREF _Toc381961376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44B55EC4" w14:textId="77777777" w:rsidR="00142371" w:rsidRDefault="00A763A5">
      <w:pPr>
        <w:pStyle w:val="TOC2"/>
        <w:rPr>
          <w:noProof/>
          <w:color w:val="auto"/>
          <w:sz w:val="22"/>
        </w:rPr>
      </w:pPr>
      <w:hyperlink w:anchor="_Toc381961377" w:history="1">
        <w:r w:rsidR="00142371" w:rsidRPr="00846958">
          <w:rPr>
            <w:rStyle w:val="Hyperlink"/>
            <w:noProof/>
            <w:lang w:val="es-ES"/>
          </w:rPr>
          <w:t>Visio 2013 Professional</w:t>
        </w:r>
        <w:r w:rsidR="00142371">
          <w:rPr>
            <w:noProof/>
            <w:webHidden/>
          </w:rPr>
          <w:tab/>
        </w:r>
        <w:r w:rsidR="00142371">
          <w:rPr>
            <w:noProof/>
            <w:webHidden/>
          </w:rPr>
          <w:fldChar w:fldCharType="begin"/>
        </w:r>
        <w:r w:rsidR="00142371">
          <w:rPr>
            <w:noProof/>
            <w:webHidden/>
          </w:rPr>
          <w:instrText xml:space="preserve"> PAGEREF _Toc381961377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7D01608A" w14:textId="77777777" w:rsidR="00142371" w:rsidRDefault="00A763A5">
      <w:pPr>
        <w:pStyle w:val="TOC2"/>
        <w:rPr>
          <w:noProof/>
          <w:color w:val="auto"/>
          <w:sz w:val="22"/>
        </w:rPr>
      </w:pPr>
      <w:hyperlink w:anchor="_Toc381961378" w:history="1">
        <w:r w:rsidR="00142371" w:rsidRPr="00846958">
          <w:rPr>
            <w:rStyle w:val="Hyperlink"/>
            <w:noProof/>
          </w:rPr>
          <w:t>Visio 2013 Standard</w:t>
        </w:r>
        <w:r w:rsidR="00142371">
          <w:rPr>
            <w:noProof/>
            <w:webHidden/>
          </w:rPr>
          <w:tab/>
        </w:r>
        <w:r w:rsidR="00142371">
          <w:rPr>
            <w:noProof/>
            <w:webHidden/>
          </w:rPr>
          <w:fldChar w:fldCharType="begin"/>
        </w:r>
        <w:r w:rsidR="00142371">
          <w:rPr>
            <w:noProof/>
            <w:webHidden/>
          </w:rPr>
          <w:instrText xml:space="preserve"> PAGEREF _Toc381961378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38E17815" w14:textId="77777777" w:rsidR="00142371" w:rsidRDefault="00A763A5">
      <w:pPr>
        <w:pStyle w:val="TOC2"/>
        <w:rPr>
          <w:noProof/>
          <w:color w:val="auto"/>
          <w:sz w:val="22"/>
        </w:rPr>
      </w:pPr>
      <w:hyperlink w:anchor="_Toc381961379" w:history="1">
        <w:r w:rsidR="00142371" w:rsidRPr="00846958">
          <w:rPr>
            <w:rStyle w:val="Hyperlink"/>
            <w:noProof/>
          </w:rPr>
          <w:t>Visual Studio Premium 2013</w:t>
        </w:r>
        <w:r w:rsidR="00142371">
          <w:rPr>
            <w:noProof/>
            <w:webHidden/>
          </w:rPr>
          <w:tab/>
        </w:r>
        <w:r w:rsidR="00142371">
          <w:rPr>
            <w:noProof/>
            <w:webHidden/>
          </w:rPr>
          <w:fldChar w:fldCharType="begin"/>
        </w:r>
        <w:r w:rsidR="00142371">
          <w:rPr>
            <w:noProof/>
            <w:webHidden/>
          </w:rPr>
          <w:instrText xml:space="preserve"> PAGEREF _Toc381961379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3CC89179" w14:textId="77777777" w:rsidR="00142371" w:rsidRDefault="00A763A5">
      <w:pPr>
        <w:pStyle w:val="TOC2"/>
        <w:rPr>
          <w:noProof/>
          <w:color w:val="auto"/>
          <w:sz w:val="22"/>
        </w:rPr>
      </w:pPr>
      <w:hyperlink w:anchor="_Toc381961380" w:history="1">
        <w:r w:rsidR="00142371" w:rsidRPr="00846958">
          <w:rPr>
            <w:rStyle w:val="Hyperlink"/>
            <w:noProof/>
            <w:lang w:val="es-ES"/>
          </w:rPr>
          <w:t>Visual Studio Professional 2013</w:t>
        </w:r>
        <w:r w:rsidR="00142371">
          <w:rPr>
            <w:noProof/>
            <w:webHidden/>
          </w:rPr>
          <w:tab/>
        </w:r>
        <w:r w:rsidR="00142371">
          <w:rPr>
            <w:noProof/>
            <w:webHidden/>
          </w:rPr>
          <w:fldChar w:fldCharType="begin"/>
        </w:r>
        <w:r w:rsidR="00142371">
          <w:rPr>
            <w:noProof/>
            <w:webHidden/>
          </w:rPr>
          <w:instrText xml:space="preserve"> PAGEREF _Toc381961380 \h </w:instrText>
        </w:r>
        <w:r w:rsidR="00142371">
          <w:rPr>
            <w:noProof/>
            <w:webHidden/>
          </w:rPr>
        </w:r>
        <w:r w:rsidR="00142371">
          <w:rPr>
            <w:noProof/>
            <w:webHidden/>
          </w:rPr>
          <w:fldChar w:fldCharType="separate"/>
        </w:r>
        <w:r w:rsidR="00142371">
          <w:rPr>
            <w:noProof/>
            <w:webHidden/>
          </w:rPr>
          <w:t>53</w:t>
        </w:r>
        <w:r w:rsidR="00142371">
          <w:rPr>
            <w:noProof/>
            <w:webHidden/>
          </w:rPr>
          <w:fldChar w:fldCharType="end"/>
        </w:r>
      </w:hyperlink>
    </w:p>
    <w:p w14:paraId="7581B29C" w14:textId="77777777" w:rsidR="00142371" w:rsidRDefault="00A763A5">
      <w:pPr>
        <w:pStyle w:val="TOC2"/>
        <w:rPr>
          <w:noProof/>
          <w:color w:val="auto"/>
          <w:sz w:val="22"/>
        </w:rPr>
      </w:pPr>
      <w:hyperlink w:anchor="_Toc381961381" w:history="1">
        <w:r w:rsidR="00142371" w:rsidRPr="00846958">
          <w:rPr>
            <w:rStyle w:val="Hyperlink"/>
            <w:noProof/>
            <w:lang w:val="es-ES"/>
          </w:rPr>
          <w:t>Visual Studio Ultimate 2013</w:t>
        </w:r>
        <w:r w:rsidR="00142371">
          <w:rPr>
            <w:noProof/>
            <w:webHidden/>
          </w:rPr>
          <w:tab/>
        </w:r>
        <w:r w:rsidR="00142371">
          <w:rPr>
            <w:noProof/>
            <w:webHidden/>
          </w:rPr>
          <w:fldChar w:fldCharType="begin"/>
        </w:r>
        <w:r w:rsidR="00142371">
          <w:rPr>
            <w:noProof/>
            <w:webHidden/>
          </w:rPr>
          <w:instrText xml:space="preserve"> PAGEREF _Toc381961381 \h </w:instrText>
        </w:r>
        <w:r w:rsidR="00142371">
          <w:rPr>
            <w:noProof/>
            <w:webHidden/>
          </w:rPr>
        </w:r>
        <w:r w:rsidR="00142371">
          <w:rPr>
            <w:noProof/>
            <w:webHidden/>
          </w:rPr>
          <w:fldChar w:fldCharType="separate"/>
        </w:r>
        <w:r w:rsidR="00142371">
          <w:rPr>
            <w:noProof/>
            <w:webHidden/>
          </w:rPr>
          <w:t>55</w:t>
        </w:r>
        <w:r w:rsidR="00142371">
          <w:rPr>
            <w:noProof/>
            <w:webHidden/>
          </w:rPr>
          <w:fldChar w:fldCharType="end"/>
        </w:r>
      </w:hyperlink>
    </w:p>
    <w:p w14:paraId="0BADFAD8" w14:textId="77777777" w:rsidR="00142371" w:rsidRDefault="00A763A5">
      <w:pPr>
        <w:pStyle w:val="TOC2"/>
        <w:rPr>
          <w:noProof/>
          <w:color w:val="auto"/>
          <w:sz w:val="22"/>
        </w:rPr>
      </w:pPr>
      <w:hyperlink w:anchor="_Toc381961382" w:history="1">
        <w:r w:rsidR="00142371" w:rsidRPr="00846958">
          <w:rPr>
            <w:rStyle w:val="Hyperlink"/>
            <w:noProof/>
          </w:rPr>
          <w:t>Visual Studio Team Foundation Server 2013 com Tecnologia SQL Server 2012</w:t>
        </w:r>
        <w:r w:rsidR="00142371">
          <w:rPr>
            <w:noProof/>
            <w:webHidden/>
          </w:rPr>
          <w:tab/>
        </w:r>
        <w:r w:rsidR="00142371">
          <w:rPr>
            <w:noProof/>
            <w:webHidden/>
          </w:rPr>
          <w:fldChar w:fldCharType="begin"/>
        </w:r>
        <w:r w:rsidR="00142371">
          <w:rPr>
            <w:noProof/>
            <w:webHidden/>
          </w:rPr>
          <w:instrText xml:space="preserve"> PAGEREF _Toc381961382 \h </w:instrText>
        </w:r>
        <w:r w:rsidR="00142371">
          <w:rPr>
            <w:noProof/>
            <w:webHidden/>
          </w:rPr>
        </w:r>
        <w:r w:rsidR="00142371">
          <w:rPr>
            <w:noProof/>
            <w:webHidden/>
          </w:rPr>
          <w:fldChar w:fldCharType="separate"/>
        </w:r>
        <w:r w:rsidR="00142371">
          <w:rPr>
            <w:noProof/>
            <w:webHidden/>
          </w:rPr>
          <w:t>56</w:t>
        </w:r>
        <w:r w:rsidR="00142371">
          <w:rPr>
            <w:noProof/>
            <w:webHidden/>
          </w:rPr>
          <w:fldChar w:fldCharType="end"/>
        </w:r>
      </w:hyperlink>
    </w:p>
    <w:p w14:paraId="2C7CE0CD" w14:textId="77777777" w:rsidR="00142371" w:rsidRDefault="00A763A5">
      <w:pPr>
        <w:pStyle w:val="TOC2"/>
        <w:rPr>
          <w:noProof/>
          <w:color w:val="auto"/>
          <w:sz w:val="22"/>
        </w:rPr>
      </w:pPr>
      <w:hyperlink w:anchor="_Toc381961383" w:history="1">
        <w:r w:rsidR="00142371" w:rsidRPr="00846958">
          <w:rPr>
            <w:rStyle w:val="Hyperlink"/>
            <w:noProof/>
            <w:lang w:val="es-ES"/>
          </w:rPr>
          <w:t>Visual Studio Test Professional 2013</w:t>
        </w:r>
        <w:r w:rsidR="00142371">
          <w:rPr>
            <w:noProof/>
            <w:webHidden/>
          </w:rPr>
          <w:tab/>
        </w:r>
        <w:r w:rsidR="00142371">
          <w:rPr>
            <w:noProof/>
            <w:webHidden/>
          </w:rPr>
          <w:fldChar w:fldCharType="begin"/>
        </w:r>
        <w:r w:rsidR="00142371">
          <w:rPr>
            <w:noProof/>
            <w:webHidden/>
          </w:rPr>
          <w:instrText xml:space="preserve"> PAGEREF _Toc381961383 \h </w:instrText>
        </w:r>
        <w:r w:rsidR="00142371">
          <w:rPr>
            <w:noProof/>
            <w:webHidden/>
          </w:rPr>
        </w:r>
        <w:r w:rsidR="00142371">
          <w:rPr>
            <w:noProof/>
            <w:webHidden/>
          </w:rPr>
          <w:fldChar w:fldCharType="separate"/>
        </w:r>
        <w:r w:rsidR="00142371">
          <w:rPr>
            <w:noProof/>
            <w:webHidden/>
          </w:rPr>
          <w:t>57</w:t>
        </w:r>
        <w:r w:rsidR="00142371">
          <w:rPr>
            <w:noProof/>
            <w:webHidden/>
          </w:rPr>
          <w:fldChar w:fldCharType="end"/>
        </w:r>
      </w:hyperlink>
    </w:p>
    <w:p w14:paraId="4DC8D204" w14:textId="77777777" w:rsidR="00142371" w:rsidRDefault="00A763A5">
      <w:pPr>
        <w:pStyle w:val="TOC2"/>
        <w:rPr>
          <w:noProof/>
          <w:color w:val="auto"/>
          <w:sz w:val="22"/>
        </w:rPr>
      </w:pPr>
      <w:hyperlink w:anchor="_Toc381961384" w:history="1">
        <w:r w:rsidR="00142371" w:rsidRPr="00846958">
          <w:rPr>
            <w:rStyle w:val="Hyperlink"/>
            <w:noProof/>
            <w:spacing w:val="-2"/>
            <w:lang w:val="es-ES"/>
          </w:rPr>
          <w:t>Serviços de Gerenciamento de Direitos do Active Directory do Windows Server 2012 R2</w:t>
        </w:r>
        <w:r w:rsidR="00142371">
          <w:rPr>
            <w:noProof/>
            <w:webHidden/>
          </w:rPr>
          <w:tab/>
        </w:r>
        <w:r w:rsidR="00142371">
          <w:rPr>
            <w:noProof/>
            <w:webHidden/>
          </w:rPr>
          <w:fldChar w:fldCharType="begin"/>
        </w:r>
        <w:r w:rsidR="00142371">
          <w:rPr>
            <w:noProof/>
            <w:webHidden/>
          </w:rPr>
          <w:instrText xml:space="preserve"> PAGEREF _Toc381961384 \h </w:instrText>
        </w:r>
        <w:r w:rsidR="00142371">
          <w:rPr>
            <w:noProof/>
            <w:webHidden/>
          </w:rPr>
        </w:r>
        <w:r w:rsidR="00142371">
          <w:rPr>
            <w:noProof/>
            <w:webHidden/>
          </w:rPr>
          <w:fldChar w:fldCharType="separate"/>
        </w:r>
        <w:r w:rsidR="00142371">
          <w:rPr>
            <w:noProof/>
            <w:webHidden/>
          </w:rPr>
          <w:t>59</w:t>
        </w:r>
        <w:r w:rsidR="00142371">
          <w:rPr>
            <w:noProof/>
            <w:webHidden/>
          </w:rPr>
          <w:fldChar w:fldCharType="end"/>
        </w:r>
      </w:hyperlink>
    </w:p>
    <w:p w14:paraId="2C2DD07A" w14:textId="77777777" w:rsidR="00142371" w:rsidRDefault="00A763A5">
      <w:pPr>
        <w:pStyle w:val="TOC2"/>
        <w:rPr>
          <w:noProof/>
          <w:color w:val="auto"/>
          <w:sz w:val="22"/>
        </w:rPr>
      </w:pPr>
      <w:hyperlink w:anchor="_Toc381961385" w:history="1">
        <w:r w:rsidR="00142371" w:rsidRPr="00846958">
          <w:rPr>
            <w:rStyle w:val="Hyperlink"/>
            <w:noProof/>
            <w:lang w:val="es-ES"/>
          </w:rPr>
          <w:t>Serviços de Área de Trabalho Remota do Windows Server 2012 R2</w:t>
        </w:r>
        <w:r w:rsidR="00142371">
          <w:rPr>
            <w:noProof/>
            <w:webHidden/>
          </w:rPr>
          <w:tab/>
        </w:r>
        <w:r w:rsidR="00142371">
          <w:rPr>
            <w:noProof/>
            <w:webHidden/>
          </w:rPr>
          <w:fldChar w:fldCharType="begin"/>
        </w:r>
        <w:r w:rsidR="00142371">
          <w:rPr>
            <w:noProof/>
            <w:webHidden/>
          </w:rPr>
          <w:instrText xml:space="preserve"> PAGEREF _Toc381961385 \h </w:instrText>
        </w:r>
        <w:r w:rsidR="00142371">
          <w:rPr>
            <w:noProof/>
            <w:webHidden/>
          </w:rPr>
        </w:r>
        <w:r w:rsidR="00142371">
          <w:rPr>
            <w:noProof/>
            <w:webHidden/>
          </w:rPr>
          <w:fldChar w:fldCharType="separate"/>
        </w:r>
        <w:r w:rsidR="00142371">
          <w:rPr>
            <w:noProof/>
            <w:webHidden/>
          </w:rPr>
          <w:t>59</w:t>
        </w:r>
        <w:r w:rsidR="00142371">
          <w:rPr>
            <w:noProof/>
            <w:webHidden/>
          </w:rPr>
          <w:fldChar w:fldCharType="end"/>
        </w:r>
      </w:hyperlink>
    </w:p>
    <w:p w14:paraId="74A396CF"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86" w:history="1">
        <w:r w:rsidR="00142371" w:rsidRPr="00846958">
          <w:rPr>
            <w:rStyle w:val="Hyperlink"/>
            <w:noProof/>
            <w:lang w:val="es-ES"/>
          </w:rPr>
          <w:t>Modelo de Licença do Host/Convidado</w:t>
        </w:r>
        <w:r w:rsidR="00142371">
          <w:rPr>
            <w:noProof/>
            <w:webHidden/>
          </w:rPr>
          <w:tab/>
        </w:r>
        <w:r w:rsidR="00142371">
          <w:rPr>
            <w:noProof/>
            <w:webHidden/>
          </w:rPr>
          <w:fldChar w:fldCharType="begin"/>
        </w:r>
        <w:r w:rsidR="00142371">
          <w:rPr>
            <w:noProof/>
            <w:webHidden/>
          </w:rPr>
          <w:instrText xml:space="preserve"> PAGEREF _Toc381961386 \h </w:instrText>
        </w:r>
        <w:r w:rsidR="00142371">
          <w:rPr>
            <w:noProof/>
            <w:webHidden/>
          </w:rPr>
        </w:r>
        <w:r w:rsidR="00142371">
          <w:rPr>
            <w:noProof/>
            <w:webHidden/>
          </w:rPr>
          <w:fldChar w:fldCharType="separate"/>
        </w:r>
        <w:r w:rsidR="00142371">
          <w:rPr>
            <w:noProof/>
            <w:webHidden/>
          </w:rPr>
          <w:t>61</w:t>
        </w:r>
        <w:r w:rsidR="00142371">
          <w:rPr>
            <w:noProof/>
            <w:webHidden/>
          </w:rPr>
          <w:fldChar w:fldCharType="end"/>
        </w:r>
      </w:hyperlink>
    </w:p>
    <w:p w14:paraId="42DD6FC5" w14:textId="77777777" w:rsidR="00142371" w:rsidRDefault="00A763A5">
      <w:pPr>
        <w:pStyle w:val="TOC2"/>
        <w:rPr>
          <w:noProof/>
          <w:color w:val="auto"/>
          <w:sz w:val="22"/>
        </w:rPr>
      </w:pPr>
      <w:hyperlink w:anchor="_Toc381961387" w:history="1">
        <w:r w:rsidR="00142371" w:rsidRPr="00846958">
          <w:rPr>
            <w:rStyle w:val="Hyperlink"/>
            <w:noProof/>
            <w:lang w:val="es-ES"/>
          </w:rPr>
          <w:t>Pacote da Plataforma de Nuvem</w:t>
        </w:r>
        <w:r w:rsidR="00142371">
          <w:rPr>
            <w:noProof/>
            <w:webHidden/>
          </w:rPr>
          <w:tab/>
        </w:r>
        <w:r w:rsidR="00142371">
          <w:rPr>
            <w:noProof/>
            <w:webHidden/>
          </w:rPr>
          <w:fldChar w:fldCharType="begin"/>
        </w:r>
        <w:r w:rsidR="00142371">
          <w:rPr>
            <w:noProof/>
            <w:webHidden/>
          </w:rPr>
          <w:instrText xml:space="preserve"> PAGEREF _Toc381961387 \h </w:instrText>
        </w:r>
        <w:r w:rsidR="00142371">
          <w:rPr>
            <w:noProof/>
            <w:webHidden/>
          </w:rPr>
        </w:r>
        <w:r w:rsidR="00142371">
          <w:rPr>
            <w:noProof/>
            <w:webHidden/>
          </w:rPr>
          <w:fldChar w:fldCharType="separate"/>
        </w:r>
        <w:r w:rsidR="00142371">
          <w:rPr>
            <w:noProof/>
            <w:webHidden/>
          </w:rPr>
          <w:t>61</w:t>
        </w:r>
        <w:r w:rsidR="00142371">
          <w:rPr>
            <w:noProof/>
            <w:webHidden/>
          </w:rPr>
          <w:fldChar w:fldCharType="end"/>
        </w:r>
      </w:hyperlink>
    </w:p>
    <w:p w14:paraId="4415BA0C" w14:textId="77777777" w:rsidR="00142371" w:rsidRDefault="00A763A5">
      <w:pPr>
        <w:pStyle w:val="TOC2"/>
        <w:rPr>
          <w:noProof/>
          <w:color w:val="auto"/>
          <w:sz w:val="22"/>
        </w:rPr>
      </w:pPr>
      <w:hyperlink w:anchor="_Toc381961388" w:history="1">
        <w:r w:rsidR="00142371" w:rsidRPr="00846958">
          <w:rPr>
            <w:rStyle w:val="Hyperlink"/>
            <w:noProof/>
            <w:lang w:val="es-ES"/>
          </w:rPr>
          <w:t>Convidado da Plataforma de Nuvem</w:t>
        </w:r>
        <w:r w:rsidR="00142371">
          <w:rPr>
            <w:noProof/>
            <w:webHidden/>
          </w:rPr>
          <w:tab/>
        </w:r>
        <w:r w:rsidR="00142371">
          <w:rPr>
            <w:noProof/>
            <w:webHidden/>
          </w:rPr>
          <w:fldChar w:fldCharType="begin"/>
        </w:r>
        <w:r w:rsidR="00142371">
          <w:rPr>
            <w:noProof/>
            <w:webHidden/>
          </w:rPr>
          <w:instrText xml:space="preserve"> PAGEREF _Toc381961388 \h </w:instrText>
        </w:r>
        <w:r w:rsidR="00142371">
          <w:rPr>
            <w:noProof/>
            <w:webHidden/>
          </w:rPr>
        </w:r>
        <w:r w:rsidR="00142371">
          <w:rPr>
            <w:noProof/>
            <w:webHidden/>
          </w:rPr>
          <w:fldChar w:fldCharType="separate"/>
        </w:r>
        <w:r w:rsidR="00142371">
          <w:rPr>
            <w:noProof/>
            <w:webHidden/>
          </w:rPr>
          <w:t>62</w:t>
        </w:r>
        <w:r w:rsidR="00142371">
          <w:rPr>
            <w:noProof/>
            <w:webHidden/>
          </w:rPr>
          <w:fldChar w:fldCharType="end"/>
        </w:r>
      </w:hyperlink>
    </w:p>
    <w:p w14:paraId="108F4444"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89" w:history="1">
        <w:r w:rsidR="00142371" w:rsidRPr="00846958">
          <w:rPr>
            <w:rStyle w:val="Hyperlink"/>
            <w:noProof/>
          </w:rPr>
          <w:t>Serviços Online</w:t>
        </w:r>
        <w:r w:rsidR="00142371">
          <w:rPr>
            <w:noProof/>
            <w:webHidden/>
          </w:rPr>
          <w:tab/>
        </w:r>
        <w:r w:rsidR="00142371">
          <w:rPr>
            <w:noProof/>
            <w:webHidden/>
          </w:rPr>
          <w:fldChar w:fldCharType="begin"/>
        </w:r>
        <w:r w:rsidR="00142371">
          <w:rPr>
            <w:noProof/>
            <w:webHidden/>
          </w:rPr>
          <w:instrText xml:space="preserve"> PAGEREF _Toc381961389 \h </w:instrText>
        </w:r>
        <w:r w:rsidR="00142371">
          <w:rPr>
            <w:noProof/>
            <w:webHidden/>
          </w:rPr>
        </w:r>
        <w:r w:rsidR="00142371">
          <w:rPr>
            <w:noProof/>
            <w:webHidden/>
          </w:rPr>
          <w:fldChar w:fldCharType="separate"/>
        </w:r>
        <w:r w:rsidR="00142371">
          <w:rPr>
            <w:noProof/>
            <w:webHidden/>
          </w:rPr>
          <w:t>64</w:t>
        </w:r>
        <w:r w:rsidR="00142371">
          <w:rPr>
            <w:noProof/>
            <w:webHidden/>
          </w:rPr>
          <w:fldChar w:fldCharType="end"/>
        </w:r>
      </w:hyperlink>
    </w:p>
    <w:p w14:paraId="633A9960" w14:textId="77777777" w:rsidR="00142371" w:rsidRDefault="00A763A5">
      <w:pPr>
        <w:pStyle w:val="TOC2"/>
        <w:rPr>
          <w:noProof/>
          <w:color w:val="auto"/>
          <w:sz w:val="22"/>
        </w:rPr>
      </w:pPr>
      <w:hyperlink w:anchor="_Toc381961390" w:history="1">
        <w:r w:rsidR="00142371" w:rsidRPr="00846958">
          <w:rPr>
            <w:rStyle w:val="Hyperlink"/>
            <w:rFonts w:cs="Arial"/>
            <w:noProof/>
            <w:lang w:val="es-ES"/>
          </w:rPr>
          <w:t>System Center Endpoint Protection</w:t>
        </w:r>
        <w:r w:rsidR="00142371">
          <w:rPr>
            <w:noProof/>
            <w:webHidden/>
          </w:rPr>
          <w:tab/>
        </w:r>
        <w:r w:rsidR="00142371">
          <w:rPr>
            <w:noProof/>
            <w:webHidden/>
          </w:rPr>
          <w:fldChar w:fldCharType="begin"/>
        </w:r>
        <w:r w:rsidR="00142371">
          <w:rPr>
            <w:noProof/>
            <w:webHidden/>
          </w:rPr>
          <w:instrText xml:space="preserve"> PAGEREF _Toc381961390 \h </w:instrText>
        </w:r>
        <w:r w:rsidR="00142371">
          <w:rPr>
            <w:noProof/>
            <w:webHidden/>
          </w:rPr>
        </w:r>
        <w:r w:rsidR="00142371">
          <w:rPr>
            <w:noProof/>
            <w:webHidden/>
          </w:rPr>
          <w:fldChar w:fldCharType="separate"/>
        </w:r>
        <w:r w:rsidR="00142371">
          <w:rPr>
            <w:noProof/>
            <w:webHidden/>
          </w:rPr>
          <w:t>67</w:t>
        </w:r>
        <w:r w:rsidR="00142371">
          <w:rPr>
            <w:noProof/>
            <w:webHidden/>
          </w:rPr>
          <w:fldChar w:fldCharType="end"/>
        </w:r>
      </w:hyperlink>
    </w:p>
    <w:p w14:paraId="5A1AEC50"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91" w:history="1">
        <w:r w:rsidR="00142371" w:rsidRPr="00846958">
          <w:rPr>
            <w:rStyle w:val="Hyperlink"/>
            <w:noProof/>
            <w:lang w:val="es-ES"/>
          </w:rPr>
          <w:t>Apêndice 1: Software Adicional/Cliente</w:t>
        </w:r>
        <w:r w:rsidR="00142371">
          <w:rPr>
            <w:noProof/>
            <w:webHidden/>
          </w:rPr>
          <w:tab/>
        </w:r>
        <w:r w:rsidR="00142371">
          <w:rPr>
            <w:noProof/>
            <w:webHidden/>
          </w:rPr>
          <w:fldChar w:fldCharType="begin"/>
        </w:r>
        <w:r w:rsidR="00142371">
          <w:rPr>
            <w:noProof/>
            <w:webHidden/>
          </w:rPr>
          <w:instrText xml:space="preserve"> PAGEREF _Toc381961391 \h </w:instrText>
        </w:r>
        <w:r w:rsidR="00142371">
          <w:rPr>
            <w:noProof/>
            <w:webHidden/>
          </w:rPr>
        </w:r>
        <w:r w:rsidR="00142371">
          <w:rPr>
            <w:noProof/>
            <w:webHidden/>
          </w:rPr>
          <w:fldChar w:fldCharType="separate"/>
        </w:r>
        <w:r w:rsidR="00142371">
          <w:rPr>
            <w:noProof/>
            <w:webHidden/>
          </w:rPr>
          <w:t>68</w:t>
        </w:r>
        <w:r w:rsidR="00142371">
          <w:rPr>
            <w:noProof/>
            <w:webHidden/>
          </w:rPr>
          <w:fldChar w:fldCharType="end"/>
        </w:r>
      </w:hyperlink>
    </w:p>
    <w:p w14:paraId="55E89D3E"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92" w:history="1">
        <w:r w:rsidR="00142371" w:rsidRPr="00846958">
          <w:rPr>
            <w:rStyle w:val="Hyperlink"/>
            <w:noProof/>
            <w:lang w:val="es-ES"/>
          </w:rPr>
          <w:t>Apêndice 2: Transferência de Dados</w:t>
        </w:r>
        <w:r w:rsidR="00142371">
          <w:rPr>
            <w:noProof/>
            <w:webHidden/>
          </w:rPr>
          <w:tab/>
        </w:r>
        <w:r w:rsidR="00142371">
          <w:rPr>
            <w:noProof/>
            <w:webHidden/>
          </w:rPr>
          <w:fldChar w:fldCharType="begin"/>
        </w:r>
        <w:r w:rsidR="00142371">
          <w:rPr>
            <w:noProof/>
            <w:webHidden/>
          </w:rPr>
          <w:instrText xml:space="preserve"> PAGEREF _Toc381961392 \h </w:instrText>
        </w:r>
        <w:r w:rsidR="00142371">
          <w:rPr>
            <w:noProof/>
            <w:webHidden/>
          </w:rPr>
        </w:r>
        <w:r w:rsidR="00142371">
          <w:rPr>
            <w:noProof/>
            <w:webHidden/>
          </w:rPr>
          <w:fldChar w:fldCharType="separate"/>
        </w:r>
        <w:r w:rsidR="00142371">
          <w:rPr>
            <w:noProof/>
            <w:webHidden/>
          </w:rPr>
          <w:t>71</w:t>
        </w:r>
        <w:r w:rsidR="00142371">
          <w:rPr>
            <w:noProof/>
            <w:webHidden/>
          </w:rPr>
          <w:fldChar w:fldCharType="end"/>
        </w:r>
      </w:hyperlink>
    </w:p>
    <w:p w14:paraId="57E527BE" w14:textId="77777777" w:rsidR="00142371" w:rsidRDefault="00A763A5">
      <w:pPr>
        <w:pStyle w:val="TOC1"/>
        <w:tabs>
          <w:tab w:val="right" w:leader="dot" w:pos="5210"/>
        </w:tabs>
        <w:rPr>
          <w:rFonts w:asciiTheme="minorHAnsi" w:hAnsiTheme="minorHAnsi"/>
          <w:b w:val="0"/>
          <w:caps w:val="0"/>
          <w:noProof/>
          <w:color w:val="auto"/>
          <w:sz w:val="22"/>
          <w:szCs w:val="22"/>
        </w:rPr>
      </w:pPr>
      <w:hyperlink w:anchor="_Toc381961393" w:history="1">
        <w:r w:rsidR="00142371" w:rsidRPr="00846958">
          <w:rPr>
            <w:rStyle w:val="Hyperlink"/>
            <w:noProof/>
            <w:lang w:val="es-ES"/>
          </w:rPr>
          <w:t>Índice do Produto</w:t>
        </w:r>
        <w:r w:rsidR="00142371">
          <w:rPr>
            <w:noProof/>
            <w:webHidden/>
          </w:rPr>
          <w:tab/>
        </w:r>
        <w:r w:rsidR="00142371">
          <w:rPr>
            <w:noProof/>
            <w:webHidden/>
          </w:rPr>
          <w:fldChar w:fldCharType="begin"/>
        </w:r>
        <w:r w:rsidR="00142371">
          <w:rPr>
            <w:noProof/>
            <w:webHidden/>
          </w:rPr>
          <w:instrText xml:space="preserve"> PAGEREF _Toc381961393 \h </w:instrText>
        </w:r>
        <w:r w:rsidR="00142371">
          <w:rPr>
            <w:noProof/>
            <w:webHidden/>
          </w:rPr>
        </w:r>
        <w:r w:rsidR="00142371">
          <w:rPr>
            <w:noProof/>
            <w:webHidden/>
          </w:rPr>
          <w:fldChar w:fldCharType="separate"/>
        </w:r>
        <w:r w:rsidR="00142371">
          <w:rPr>
            <w:noProof/>
            <w:webHidden/>
          </w:rPr>
          <w:t>73</w:t>
        </w:r>
        <w:r w:rsidR="00142371">
          <w:rPr>
            <w:noProof/>
            <w:webHidden/>
          </w:rPr>
          <w:fldChar w:fldCharType="end"/>
        </w:r>
      </w:hyperlink>
    </w:p>
    <w:p w14:paraId="59E580EF" w14:textId="77777777" w:rsidR="000A570B" w:rsidRPr="00FD2888" w:rsidRDefault="00BE6B24" w:rsidP="00FD2888">
      <w:pPr>
        <w:pStyle w:val="TOC1"/>
        <w:tabs>
          <w:tab w:val="right" w:leader="dot" w:pos="5210"/>
        </w:tabs>
      </w:pPr>
      <w:r w:rsidRPr="00FD2888">
        <w:fldChar w:fldCharType="end"/>
      </w:r>
    </w:p>
    <w:p w14:paraId="59E580F0" w14:textId="77777777" w:rsidR="0000799F" w:rsidRPr="00FD2888" w:rsidRDefault="0000799F" w:rsidP="00FD2888"/>
    <w:p w14:paraId="59E580F1" w14:textId="77777777" w:rsidR="0000799F" w:rsidRPr="00FD2888" w:rsidRDefault="0000799F" w:rsidP="00FD2888">
      <w:pPr>
        <w:sectPr w:rsidR="0000799F" w:rsidRPr="00FD2888" w:rsidSect="002718A4">
          <w:type w:val="continuous"/>
          <w:pgSz w:w="12240" w:h="15840" w:code="1"/>
          <w:pgMar w:top="1170" w:right="720" w:bottom="720" w:left="720" w:header="720" w:footer="720" w:gutter="0"/>
          <w:cols w:num="2" w:space="360"/>
          <w:titlePg/>
          <w:docGrid w:linePitch="360"/>
        </w:sectPr>
      </w:pPr>
    </w:p>
    <w:p w14:paraId="59E580F2" w14:textId="77777777" w:rsidR="000A570B" w:rsidRPr="00FD2888" w:rsidRDefault="000A570B" w:rsidP="00FD2888">
      <w:pPr>
        <w:pStyle w:val="PURBody"/>
      </w:pPr>
      <w:bookmarkStart w:id="6" w:name="_Toc285616875"/>
      <w:bookmarkStart w:id="7" w:name="_Toc286933071"/>
      <w:bookmarkEnd w:id="4"/>
    </w:p>
    <w:p w14:paraId="59E580F3" w14:textId="77777777" w:rsidR="000C3222" w:rsidRPr="00FD2888" w:rsidRDefault="000C3222" w:rsidP="00FD2888">
      <w:pPr>
        <w:pStyle w:val="PURBody"/>
        <w:sectPr w:rsidR="000C3222" w:rsidRPr="00FD2888" w:rsidSect="0046632E">
          <w:headerReference w:type="even" r:id="rId100"/>
          <w:footerReference w:type="default" r:id="rId101"/>
          <w:headerReference w:type="first" r:id="rId102"/>
          <w:type w:val="continuous"/>
          <w:pgSz w:w="12240" w:h="15840" w:code="1"/>
          <w:pgMar w:top="1170" w:right="720" w:bottom="720" w:left="720" w:header="432" w:footer="288" w:gutter="0"/>
          <w:cols w:space="360"/>
          <w:docGrid w:linePitch="360"/>
        </w:sectPr>
      </w:pPr>
    </w:p>
    <w:p w14:paraId="59E580F4" w14:textId="77777777" w:rsidR="000C3222" w:rsidRPr="00FD2888" w:rsidRDefault="000C3222" w:rsidP="00FD2888">
      <w:pPr>
        <w:pStyle w:val="PURSectionHeading"/>
        <w:rPr>
          <w:spacing w:val="0"/>
        </w:rPr>
        <w:sectPr w:rsidR="000C3222" w:rsidRPr="00FD2888" w:rsidSect="00A40F92">
          <w:footerReference w:type="default" r:id="rId103"/>
          <w:headerReference w:type="first" r:id="rId104"/>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59E580F5" w14:textId="77777777" w:rsidR="000A570B" w:rsidRPr="00FD2888" w:rsidRDefault="000A570B" w:rsidP="00FD2888">
      <w:pPr>
        <w:pStyle w:val="PURSectionHeading"/>
        <w:rPr>
          <w:spacing w:val="0"/>
          <w:lang w:val="es-ES"/>
        </w:rPr>
      </w:pPr>
      <w:bookmarkStart w:id="14" w:name="_Toc346536829"/>
      <w:bookmarkStart w:id="15" w:name="_Toc339280296"/>
      <w:bookmarkStart w:id="16" w:name="_Toc363552766"/>
      <w:bookmarkStart w:id="17" w:name="_Toc378682231"/>
      <w:bookmarkStart w:id="18" w:name="_Toc371268243"/>
      <w:bookmarkStart w:id="19" w:name="_Toc381961327"/>
      <w:r w:rsidRPr="00FD2888">
        <w:rPr>
          <w:spacing w:val="0"/>
          <w:lang w:val="es-ES"/>
        </w:rPr>
        <w:lastRenderedPageBreak/>
        <w:t>Introdução</w:t>
      </w:r>
      <w:bookmarkEnd w:id="6"/>
      <w:bookmarkEnd w:id="7"/>
      <w:bookmarkEnd w:id="8"/>
      <w:bookmarkEnd w:id="9"/>
      <w:bookmarkEnd w:id="10"/>
      <w:bookmarkEnd w:id="11"/>
      <w:bookmarkEnd w:id="12"/>
      <w:bookmarkEnd w:id="13"/>
      <w:bookmarkEnd w:id="14"/>
      <w:bookmarkEnd w:id="15"/>
      <w:bookmarkEnd w:id="16"/>
      <w:bookmarkEnd w:id="17"/>
      <w:bookmarkEnd w:id="18"/>
      <w:bookmarkEnd w:id="19"/>
    </w:p>
    <w:p w14:paraId="59E580F6" w14:textId="77777777" w:rsidR="000A570B" w:rsidRPr="00FD2888" w:rsidRDefault="000A570B" w:rsidP="00FD2888">
      <w:pPr>
        <w:pStyle w:val="PURBody"/>
        <w:rPr>
          <w:lang w:val="es-ES"/>
        </w:rPr>
      </w:pPr>
      <w:bookmarkStart w:id="20" w:name="_Toc286933072"/>
      <w:r w:rsidRPr="00FD2888">
        <w:rPr>
          <w:lang w:val="es-ES"/>
        </w:rPr>
        <w:t>Os Direitos de Uso do Services Provider aqui contidos detalham como os produtos podem ser usados por meio do Contrato de Licença para Services Provider da Microsoft (SPLA).</w:t>
      </w:r>
    </w:p>
    <w:p w14:paraId="59E580F7" w14:textId="77777777" w:rsidR="000A570B" w:rsidRPr="00FD2888" w:rsidRDefault="000A570B" w:rsidP="00FD2888">
      <w:pPr>
        <w:pStyle w:val="PURHeading2"/>
        <w:rPr>
          <w:lang w:val="es-ES"/>
        </w:rPr>
      </w:pPr>
      <w:r w:rsidRPr="00FD2888">
        <w:rPr>
          <w:lang w:val="es-ES"/>
        </w:rPr>
        <w:t>Data de Início de Vigência</w:t>
      </w:r>
    </w:p>
    <w:p w14:paraId="59E580F8" w14:textId="77777777" w:rsidR="000A570B" w:rsidRPr="00FD2888" w:rsidRDefault="000A570B" w:rsidP="00FD2888">
      <w:pPr>
        <w:pStyle w:val="PURBody-Indented"/>
        <w:rPr>
          <w:lang w:val="es-ES"/>
        </w:rPr>
      </w:pPr>
      <w:r w:rsidRPr="00FD2888">
        <w:rPr>
          <w:lang w:val="es-ES"/>
        </w:rPr>
        <w:t>Esta edição dos Direitos de Uso do Provedor de Serviços Microsoft entrará em vigor em 1º de abril de 2014.</w:t>
      </w:r>
    </w:p>
    <w:p w14:paraId="59E580F9" w14:textId="77777777" w:rsidR="000A570B" w:rsidRPr="00FD2888" w:rsidRDefault="000A570B" w:rsidP="00FD2888">
      <w:pPr>
        <w:pStyle w:val="PURHeading1"/>
        <w:rPr>
          <w:lang w:val="es-ES"/>
        </w:rPr>
      </w:pPr>
      <w:r w:rsidRPr="00FD2888">
        <w:rPr>
          <w:lang w:val="es-ES"/>
        </w:rPr>
        <w:t>Como Determinar quais Termos de Licença se Aplicam ao Produto</w:t>
      </w:r>
    </w:p>
    <w:p w14:paraId="59E580FA" w14:textId="77777777" w:rsidR="000A570B" w:rsidRPr="00FD2888" w:rsidRDefault="000A570B" w:rsidP="002803E2">
      <w:pPr>
        <w:pStyle w:val="PURBody"/>
        <w:rPr>
          <w:lang w:val="es-ES"/>
        </w:rPr>
      </w:pPr>
      <w:r w:rsidRPr="00FD2888">
        <w:rPr>
          <w:lang w:val="es-ES"/>
        </w:rPr>
        <w:t>Os termos de licença que se aplicam ao seu uso de um determinado produto licenciado são Termos Universais de Licença, os Termos Gerais do modelo de licenciamento de acordo com os quais o produto está licenciado e quaisquer Termos de Licença Específicos ao</w:t>
      </w:r>
      <w:r w:rsidR="002803E2">
        <w:rPr>
          <w:lang w:val="es-ES"/>
        </w:rPr>
        <w:t> </w:t>
      </w:r>
      <w:r w:rsidRPr="00FD2888">
        <w:rPr>
          <w:lang w:val="es-ES"/>
        </w:rPr>
        <w:t>Produto.</w:t>
      </w:r>
    </w:p>
    <w:p w14:paraId="59E580FB" w14:textId="77777777" w:rsidR="000A570B" w:rsidRPr="00FD2888" w:rsidRDefault="000A570B" w:rsidP="00FD2888">
      <w:pPr>
        <w:pStyle w:val="PURHeading2"/>
        <w:rPr>
          <w:lang w:val="es-ES"/>
        </w:rPr>
      </w:pPr>
      <w:r w:rsidRPr="00FD2888">
        <w:rPr>
          <w:lang w:val="es-ES"/>
        </w:rPr>
        <w:t>Termos Universais de Licença</w:t>
      </w:r>
    </w:p>
    <w:p w14:paraId="59E580FC" w14:textId="77777777" w:rsidR="000A570B" w:rsidRPr="00FD2888" w:rsidRDefault="000A570B" w:rsidP="00FD2888">
      <w:pPr>
        <w:pStyle w:val="PURBody-Indented"/>
        <w:rPr>
          <w:lang w:val="es-ES"/>
        </w:rPr>
      </w:pPr>
      <w:r w:rsidRPr="00FD2888">
        <w:rPr>
          <w:lang w:val="es-ES"/>
        </w:rPr>
        <w:t>Trata-se de termos de licença que se aplicam a cada produto (exceto onde for especificamente indicado nos Termos Gerais de Licença e/ou nos Termos de Licença Específicos ao Produto).</w:t>
      </w:r>
    </w:p>
    <w:p w14:paraId="59E580FD" w14:textId="77777777" w:rsidR="000A570B" w:rsidRPr="00FD2888" w:rsidRDefault="000A570B" w:rsidP="00FD2888">
      <w:pPr>
        <w:pStyle w:val="PURHeading2"/>
        <w:rPr>
          <w:lang w:val="es-ES"/>
        </w:rPr>
      </w:pPr>
      <w:r w:rsidRPr="00FD2888">
        <w:rPr>
          <w:lang w:val="es-ES"/>
        </w:rPr>
        <w:t>Termos Gerais de Licença</w:t>
      </w:r>
    </w:p>
    <w:p w14:paraId="59E580FE" w14:textId="77777777" w:rsidR="000A570B" w:rsidRPr="00FD2888" w:rsidRDefault="000A570B" w:rsidP="00FD2888">
      <w:pPr>
        <w:pStyle w:val="PURBody-Indented"/>
        <w:rPr>
          <w:lang w:val="es-ES"/>
        </w:rPr>
      </w:pPr>
      <w:r w:rsidRPr="00FD2888">
        <w:rPr>
          <w:lang w:val="es-ES"/>
        </w:rPr>
        <w:t>Trata-se de termos de licença que se aplicam a todos os produtos licenciados de acordo com um determinado modelo, exceto onde for especificamente indicado nos Termos de Licença Específicos ao Produto.</w:t>
      </w:r>
    </w:p>
    <w:p w14:paraId="59E580FF" w14:textId="77777777" w:rsidR="000A570B" w:rsidRPr="00FD2888" w:rsidRDefault="000A570B" w:rsidP="00FD2888">
      <w:pPr>
        <w:pStyle w:val="PURHeading2"/>
        <w:rPr>
          <w:lang w:val="es-ES"/>
        </w:rPr>
      </w:pPr>
      <w:r w:rsidRPr="00FD2888">
        <w:rPr>
          <w:lang w:val="es-ES"/>
        </w:rPr>
        <w:t>Termos de Licença Específicos ao Produto</w:t>
      </w:r>
    </w:p>
    <w:p w14:paraId="59E58100" w14:textId="77777777" w:rsidR="000A570B" w:rsidRPr="00FD2888" w:rsidRDefault="000A570B" w:rsidP="00FD2888">
      <w:pPr>
        <w:pStyle w:val="PURBody-Indented"/>
        <w:rPr>
          <w:lang w:val="es-ES"/>
        </w:rPr>
      </w:pPr>
      <w:r w:rsidRPr="00FD2888">
        <w:rPr>
          <w:lang w:val="es-ES"/>
        </w:rPr>
        <w:t>Trata-se de termos de licença que se aplicam especificamente ao produto ou produtos de acordo com os quais estão listados.</w:t>
      </w:r>
    </w:p>
    <w:p w14:paraId="59E58101" w14:textId="77777777" w:rsidR="000A570B" w:rsidRPr="00FD2888" w:rsidRDefault="000A570B" w:rsidP="00FD2888">
      <w:pPr>
        <w:pStyle w:val="PURHeading1"/>
        <w:rPr>
          <w:lang w:val="es-ES"/>
        </w:rPr>
      </w:pPr>
      <w:r w:rsidRPr="00FD2888">
        <w:rPr>
          <w:lang w:val="es-ES"/>
        </w:rPr>
        <w:t>Modelos de Licenciamento</w:t>
      </w:r>
    </w:p>
    <w:p w14:paraId="59E58102" w14:textId="77777777" w:rsidR="000A570B" w:rsidRPr="00FD2888" w:rsidRDefault="000A570B" w:rsidP="00FD2888">
      <w:pPr>
        <w:pStyle w:val="PURBody"/>
        <w:rPr>
          <w:lang w:val="es-ES"/>
        </w:rPr>
      </w:pPr>
      <w:r w:rsidRPr="00FD2888">
        <w:rPr>
          <w:lang w:val="es-ES"/>
        </w:rPr>
        <w:t xml:space="preserve">Há quatro modelos de licenciamento: </w:t>
      </w:r>
      <w:hyperlink w:anchor="Per_Processor" w:history="1">
        <w:r w:rsidRPr="00FD2888">
          <w:rPr>
            <w:rStyle w:val="Hyperlink"/>
            <w:lang w:val="es-ES"/>
          </w:rPr>
          <w:t>Por Processador</w:t>
        </w:r>
      </w:hyperlink>
      <w:r w:rsidRPr="00FD2888">
        <w:rPr>
          <w:lang w:val="es-ES"/>
        </w:rPr>
        <w:t xml:space="preserve">, </w:t>
      </w:r>
      <w:hyperlink w:anchor="SAL" w:history="1">
        <w:r w:rsidRPr="00FD2888">
          <w:rPr>
            <w:rStyle w:val="Hyperlink"/>
            <w:lang w:val="es-ES"/>
          </w:rPr>
          <w:t>Licença de Acesso para Assinantes (SAL)</w:t>
        </w:r>
      </w:hyperlink>
      <w:r w:rsidRPr="00FD2888">
        <w:rPr>
          <w:lang w:val="es-ES"/>
        </w:rPr>
        <w:t xml:space="preserve">, </w:t>
      </w:r>
      <w:hyperlink w:anchor="Per_Core" w:history="1">
        <w:r w:rsidRPr="00FD2888">
          <w:rPr>
            <w:rStyle w:val="Hyperlink"/>
            <w:lang w:val="es-ES"/>
          </w:rPr>
          <w:t>Baseado em Núcleo</w:t>
        </w:r>
      </w:hyperlink>
      <w:r w:rsidRPr="00FD2888">
        <w:rPr>
          <w:lang w:val="es-ES"/>
        </w:rPr>
        <w:t xml:space="preserve"> e o</w:t>
      </w:r>
      <w:r w:rsidRPr="00FD2888">
        <w:rPr>
          <w:rStyle w:val="Hyperlink"/>
          <w:u w:val="none"/>
          <w:lang w:val="es-ES"/>
        </w:rPr>
        <w:t xml:space="preserve"> </w:t>
      </w:r>
      <w:hyperlink w:anchor="HG" w:history="1">
        <w:r w:rsidRPr="00FD2888">
          <w:rPr>
            <w:rStyle w:val="Hyperlink"/>
            <w:lang w:val="es-ES"/>
          </w:rPr>
          <w:t>modelo de Licenciamento Host/Convidado</w:t>
        </w:r>
      </w:hyperlink>
      <w:r w:rsidRPr="00FD2888">
        <w:rPr>
          <w:lang w:val="es-ES"/>
        </w:rPr>
        <w:t>. Alguns produtos estão disponíveis de acordo com um ou mais desses modelos de licenciamento.</w:t>
      </w:r>
    </w:p>
    <w:p w14:paraId="59E58103" w14:textId="77777777" w:rsidR="000A570B" w:rsidRPr="00FD2888" w:rsidRDefault="00A763A5" w:rsidP="00FD2888">
      <w:pPr>
        <w:pStyle w:val="PURBody"/>
        <w:rPr>
          <w:lang w:val="es-ES"/>
        </w:rPr>
      </w:pPr>
      <w:hyperlink w:anchor="OLS" w:history="1">
        <w:r w:rsidR="00BE6B24" w:rsidRPr="00FD2888">
          <w:rPr>
            <w:rStyle w:val="Hyperlink"/>
            <w:lang w:val="es-ES"/>
          </w:rPr>
          <w:t>Os Serviços Online</w:t>
        </w:r>
      </w:hyperlink>
      <w:r w:rsidR="00BE6B24" w:rsidRPr="00FD2888">
        <w:rPr>
          <w:lang w:val="es-ES"/>
        </w:rPr>
        <w:t xml:space="preserve"> estão disponíveis somente no modelo de Licença de Acesso para Assinantes. Os Termos Gerais de Licença e os Termos de Licença Específicos ao Produto para Serviços Online estão listados em uma seção separada.</w:t>
      </w:r>
    </w:p>
    <w:p w14:paraId="59E58104" w14:textId="77777777" w:rsidR="000A570B" w:rsidRPr="00FD2888" w:rsidRDefault="000A570B" w:rsidP="00FD2888">
      <w:pPr>
        <w:pStyle w:val="PURHeading2"/>
        <w:rPr>
          <w:lang w:val="es-ES"/>
        </w:rPr>
      </w:pPr>
      <w:r w:rsidRPr="00FD2888">
        <w:rPr>
          <w:lang w:val="es-ES"/>
        </w:rPr>
        <w:t>Produtos Licenciados em Ambos os Modelos de Licenciamento</w:t>
      </w:r>
    </w:p>
    <w:p w14:paraId="59E58105" w14:textId="77777777" w:rsidR="000A570B" w:rsidRPr="00925AAA" w:rsidRDefault="000A570B" w:rsidP="00FD2888">
      <w:pPr>
        <w:pStyle w:val="PURBody-Indented"/>
        <w:rPr>
          <w:lang w:val="es-ES"/>
        </w:rPr>
      </w:pPr>
      <w:r w:rsidRPr="00FD2888">
        <w:rPr>
          <w:lang w:val="es-ES"/>
        </w:rPr>
        <w:t xml:space="preserve">Você pode licenciar alguns produtos no modelo Por Processador e/ou no modelo SAL ou em ambos. </w:t>
      </w:r>
      <w:r w:rsidRPr="00925AAA">
        <w:rPr>
          <w:lang w:val="es-ES"/>
        </w:rPr>
        <w:t>Esses produtos são os seguintes:</w:t>
      </w:r>
    </w:p>
    <w:p w14:paraId="59E58106" w14:textId="77777777" w:rsidR="000A570B" w:rsidRPr="00FD2888" w:rsidRDefault="000A570B" w:rsidP="00FD2888">
      <w:pPr>
        <w:pStyle w:val="PURBullet"/>
      </w:pPr>
      <w:r w:rsidRPr="00FD2888">
        <w:t>Microsoft Dynamics C5 2012</w:t>
      </w:r>
    </w:p>
    <w:p w14:paraId="59E58107" w14:textId="77777777" w:rsidR="000A570B" w:rsidRPr="00FD2888" w:rsidRDefault="000A570B" w:rsidP="00FD2888">
      <w:pPr>
        <w:pStyle w:val="PURBullet"/>
      </w:pPr>
      <w:r w:rsidRPr="00FD2888">
        <w:t>Microsoft Dynamics GP 2013</w:t>
      </w:r>
    </w:p>
    <w:p w14:paraId="59E58108" w14:textId="77777777" w:rsidR="000A570B" w:rsidRPr="00FD2888" w:rsidRDefault="000A570B" w:rsidP="00FD2888">
      <w:pPr>
        <w:pStyle w:val="PURBullet"/>
      </w:pPr>
      <w:r w:rsidRPr="00FD2888">
        <w:t>Microsoft Dynamics NAV 2013 R2</w:t>
      </w:r>
    </w:p>
    <w:p w14:paraId="59E58109" w14:textId="77777777" w:rsidR="000A570B" w:rsidRPr="00FD2888" w:rsidRDefault="000A570B" w:rsidP="00FD2888">
      <w:pPr>
        <w:pStyle w:val="PURBullet"/>
      </w:pPr>
      <w:r w:rsidRPr="00FD2888">
        <w:t>Microsoft Dynamics SL 2011</w:t>
      </w:r>
    </w:p>
    <w:p w14:paraId="59E5810A" w14:textId="77777777" w:rsidR="00F25CA2" w:rsidRPr="00925AAA" w:rsidRDefault="00F25CA2" w:rsidP="00FD2888">
      <w:pPr>
        <w:pStyle w:val="PURBody-Indented"/>
        <w:rPr>
          <w:lang w:val="fr-CA"/>
        </w:rPr>
      </w:pPr>
      <w:r w:rsidRPr="00FD2888">
        <w:rPr>
          <w:lang w:val="es-ES"/>
        </w:rPr>
        <w:t xml:space="preserve">Você pode licenciar alguns produtos no modelo de licenciamento Baseado em Núcleo e/ou SAL ou em ambos. </w:t>
      </w:r>
      <w:r w:rsidRPr="00925AAA">
        <w:rPr>
          <w:lang w:val="fr-CA"/>
        </w:rPr>
        <w:t>Esses produtos são os seguintes:</w:t>
      </w:r>
    </w:p>
    <w:p w14:paraId="59E5810B" w14:textId="77777777" w:rsidR="00F25CA2" w:rsidRPr="00FD2888" w:rsidRDefault="00F25CA2" w:rsidP="00FD2888">
      <w:pPr>
        <w:pStyle w:val="PURBullet"/>
      </w:pPr>
      <w:r w:rsidRPr="00FD2888">
        <w:t>SQL Server 2014 Standard</w:t>
      </w:r>
    </w:p>
    <w:p w14:paraId="59E5810C" w14:textId="77777777" w:rsidR="000A570B" w:rsidRPr="00FD2888" w:rsidRDefault="000A570B" w:rsidP="00FD2888">
      <w:pPr>
        <w:pStyle w:val="PURHeading1"/>
        <w:rPr>
          <w:lang w:val="es-ES"/>
        </w:rPr>
      </w:pPr>
      <w:r w:rsidRPr="00FD2888">
        <w:rPr>
          <w:lang w:val="es-ES"/>
        </w:rPr>
        <w:t>Versões Anteriores do Documento de Direitos de Uso do Services Provider da Microsoft</w:t>
      </w:r>
    </w:p>
    <w:p w14:paraId="59E5810D" w14:textId="77777777" w:rsidR="00FE21C7" w:rsidRPr="002803E2" w:rsidRDefault="000A570B" w:rsidP="00FD2888">
      <w:pPr>
        <w:pStyle w:val="PURBody"/>
        <w:rPr>
          <w:lang w:val="es-ES"/>
        </w:rPr>
      </w:pPr>
      <w:r w:rsidRPr="002803E2">
        <w:rPr>
          <w:lang w:val="es-ES"/>
        </w:rPr>
        <w:t xml:space="preserve">Estes Direitos de Uso do Services Provider geralmente abrangem a versão mais recente dos produtos disponíveis em todo o mundo. No caso dos termos de licença de produtos que não figuram mais nesta edição dos </w:t>
      </w:r>
      <w:r w:rsidRPr="002803E2">
        <w:rPr>
          <w:rStyle w:val="PURBodyChar"/>
          <w:lang w:val="es-ES"/>
        </w:rPr>
        <w:t xml:space="preserve">Direitos de Uso do Services Provider da Microsoft, você precisará consultar uma versão anterior. Para localizar a edição mais recente do documento Direitos de Uso do Services Provider da Microsoft em que um produto apareceu, consulte a lista mantida no site </w:t>
      </w:r>
      <w:hyperlink r:id="rId105" w:history="1">
        <w:r w:rsidRPr="002803E2">
          <w:rPr>
            <w:rStyle w:val="Hyperlink"/>
            <w:lang w:val="es-ES"/>
          </w:rPr>
          <w:t>http://www.microsoftvolumelicensing.com/userights/DocumentSearch.aspx?Mode=3&amp;DocumentTypeId=2</w:t>
        </w:r>
      </w:hyperlink>
      <w:r w:rsidRPr="002803E2">
        <w:rPr>
          <w:rStyle w:val="PURBodyChar"/>
          <w:lang w:val="es-ES"/>
        </w:rPr>
        <w:t xml:space="preserve">. Se você não </w:t>
      </w:r>
      <w:r w:rsidRPr="002803E2">
        <w:rPr>
          <w:lang w:val="es-ES"/>
        </w:rPr>
        <w:t xml:space="preserve">tiver a versão do documento de Direitos de Uso do Services Provider da Microsoft de que precisa, entre em contato com o Gerente de Conta Microsoft. </w:t>
      </w:r>
    </w:p>
    <w:p w14:paraId="59E5810E" w14:textId="77777777" w:rsidR="000A570B" w:rsidRPr="00FD2888" w:rsidRDefault="00FE21C7" w:rsidP="00FD2888">
      <w:pPr>
        <w:pStyle w:val="PURBody"/>
        <w:rPr>
          <w:lang w:val="es-ES"/>
        </w:rPr>
      </w:pPr>
      <w:r w:rsidRPr="00FD2888">
        <w:rPr>
          <w:lang w:val="es-ES"/>
        </w:rPr>
        <w:t>Não obstante o mencionado anteriormente, as versões mais antigas e mais recentes do SQL estarão disponíveis até 31 de dezembro de 2012. Após essa data, as versões mais antigas serão removidas dos Direitos de Uso do Services Provider e da Lista de Preços.</w:t>
      </w:r>
    </w:p>
    <w:p w14:paraId="59E5810F" w14:textId="77777777" w:rsidR="000A570B" w:rsidRPr="00FD2888" w:rsidRDefault="000A570B" w:rsidP="00FD2888">
      <w:pPr>
        <w:pStyle w:val="PURHeading1"/>
        <w:rPr>
          <w:lang w:val="es-ES"/>
        </w:rPr>
      </w:pPr>
      <w:r w:rsidRPr="00FD2888">
        <w:rPr>
          <w:lang w:val="es-ES"/>
        </w:rPr>
        <w:lastRenderedPageBreak/>
        <w:t>Esclarecimentos e Resumo das Alterações</w:t>
      </w:r>
    </w:p>
    <w:p w14:paraId="59E58110" w14:textId="77777777" w:rsidR="000A570B" w:rsidRPr="00FD2888" w:rsidRDefault="000A570B" w:rsidP="00F45DE1">
      <w:pPr>
        <w:pStyle w:val="PURBody"/>
        <w:rPr>
          <w:lang w:val="es-ES"/>
        </w:rPr>
      </w:pPr>
      <w:r w:rsidRPr="00FD2888">
        <w:rPr>
          <w:lang w:val="es-ES"/>
        </w:rPr>
        <w:t>Elaboramos esses Direitos de Uso do Services Provider para ajudar você a licenciar e gerenciar produtos Microsoft. Para usá-los com qualquer produto existente, você pode consultar estes direitos ou qualquer outra atualização anterior dos direitos de uso válida para o</w:t>
      </w:r>
      <w:r w:rsidR="00F45DE1">
        <w:rPr>
          <w:lang w:val="es-ES"/>
        </w:rPr>
        <w:t> </w:t>
      </w:r>
      <w:r w:rsidRPr="00FD2888">
        <w:rPr>
          <w:lang w:val="es-ES"/>
        </w:rPr>
        <w:t>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3F72BE" w:rsidRPr="00FD2888" w14:paraId="59E58113"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59E58111" w14:textId="77777777" w:rsidR="003F72BE" w:rsidRPr="00FD2888" w:rsidRDefault="003F72BE" w:rsidP="00FD2888">
            <w:pPr>
              <w:pStyle w:val="PURHeading2"/>
            </w:pPr>
            <w:r w:rsidRPr="00FD2888">
              <w:t>Adições</w:t>
            </w:r>
          </w:p>
        </w:tc>
        <w:tc>
          <w:tcPr>
            <w:tcW w:w="5272" w:type="dxa"/>
          </w:tcPr>
          <w:p w14:paraId="59E58112" w14:textId="77777777" w:rsidR="003F72BE" w:rsidRPr="00FD2888" w:rsidRDefault="003F72BE" w:rsidP="00FD2888">
            <w:pPr>
              <w:pStyle w:val="PURHeading2"/>
            </w:pPr>
            <w:r w:rsidRPr="00FD2888">
              <w:t>Exclusões</w:t>
            </w:r>
          </w:p>
        </w:tc>
      </w:tr>
      <w:tr w:rsidR="005215C8" w:rsidRPr="00FD2888" w14:paraId="59E58116" w14:textId="77777777" w:rsidTr="00377F92">
        <w:tc>
          <w:tcPr>
            <w:tcW w:w="5254" w:type="dxa"/>
          </w:tcPr>
          <w:p w14:paraId="59E58114" w14:textId="77777777" w:rsidR="005215C8" w:rsidRPr="00FD2888" w:rsidRDefault="005215C8" w:rsidP="00FD2888">
            <w:pPr>
              <w:pStyle w:val="PURBullet-Indented"/>
              <w:numPr>
                <w:ilvl w:val="0"/>
                <w:numId w:val="20"/>
              </w:numPr>
              <w:ind w:left="716"/>
            </w:pPr>
            <w:r w:rsidRPr="00FD2888">
              <w:t>Serviço de Sincronização do Forefront Identity Manager for Hosting 2010 R2</w:t>
            </w:r>
          </w:p>
        </w:tc>
        <w:tc>
          <w:tcPr>
            <w:tcW w:w="5272" w:type="dxa"/>
          </w:tcPr>
          <w:p w14:paraId="59E58115" w14:textId="77777777" w:rsidR="005215C8" w:rsidRPr="00FD2888" w:rsidRDefault="005215C8" w:rsidP="00FD2888">
            <w:pPr>
              <w:pStyle w:val="PURBullet-Indented"/>
              <w:numPr>
                <w:ilvl w:val="0"/>
                <w:numId w:val="20"/>
              </w:numPr>
              <w:ind w:left="716"/>
              <w:rPr>
                <w:noProof/>
              </w:rPr>
            </w:pPr>
            <w:r w:rsidRPr="00FD2888">
              <w:t>Forefront Unified Access Gateway 2010</w:t>
            </w:r>
          </w:p>
        </w:tc>
      </w:tr>
      <w:tr w:rsidR="005215C8" w:rsidRPr="00FD2888" w14:paraId="59E5811C" w14:textId="77777777" w:rsidTr="00377F92">
        <w:tc>
          <w:tcPr>
            <w:tcW w:w="5254" w:type="dxa"/>
          </w:tcPr>
          <w:p w14:paraId="59E5811A" w14:textId="77777777" w:rsidR="005215C8" w:rsidRPr="00FD2888" w:rsidRDefault="005215C8" w:rsidP="00FD2888">
            <w:pPr>
              <w:pStyle w:val="PURBullet-Indented"/>
              <w:numPr>
                <w:ilvl w:val="0"/>
                <w:numId w:val="20"/>
              </w:numPr>
              <w:ind w:left="716"/>
            </w:pPr>
            <w:r w:rsidRPr="00FD2888">
              <w:t>SQL Server 2014 Business Intelligence</w:t>
            </w:r>
          </w:p>
        </w:tc>
        <w:tc>
          <w:tcPr>
            <w:tcW w:w="5272" w:type="dxa"/>
          </w:tcPr>
          <w:p w14:paraId="59E5811B" w14:textId="77777777" w:rsidR="005215C8" w:rsidRPr="00FD2888" w:rsidRDefault="005215C8" w:rsidP="00FD2888">
            <w:pPr>
              <w:pStyle w:val="PURBullet-Indented"/>
              <w:numPr>
                <w:ilvl w:val="0"/>
                <w:numId w:val="20"/>
              </w:numPr>
              <w:ind w:left="716"/>
              <w:rPr>
                <w:noProof/>
              </w:rPr>
            </w:pPr>
            <w:r w:rsidRPr="00FD2888">
              <w:t>SQL Server 2012 Business Intelligence</w:t>
            </w:r>
          </w:p>
        </w:tc>
      </w:tr>
      <w:tr w:rsidR="005215C8" w:rsidRPr="00FD2888" w14:paraId="59E5811F" w14:textId="77777777" w:rsidTr="00377F92">
        <w:tc>
          <w:tcPr>
            <w:tcW w:w="5254" w:type="dxa"/>
          </w:tcPr>
          <w:p w14:paraId="59E5811D" w14:textId="77777777" w:rsidR="005215C8" w:rsidRPr="00FD2888" w:rsidRDefault="005215C8" w:rsidP="00FD2888">
            <w:pPr>
              <w:pStyle w:val="PURBullet-Indented"/>
              <w:numPr>
                <w:ilvl w:val="0"/>
                <w:numId w:val="20"/>
              </w:numPr>
              <w:ind w:left="716"/>
            </w:pPr>
            <w:r w:rsidRPr="00FD2888">
              <w:t>SQL Server 2014 Enterprise</w:t>
            </w:r>
          </w:p>
        </w:tc>
        <w:tc>
          <w:tcPr>
            <w:tcW w:w="5272" w:type="dxa"/>
          </w:tcPr>
          <w:p w14:paraId="59E5811E" w14:textId="77777777" w:rsidR="005215C8" w:rsidRPr="00FD2888" w:rsidRDefault="005215C8" w:rsidP="00FD2888">
            <w:pPr>
              <w:pStyle w:val="PURBullet-Indented"/>
              <w:numPr>
                <w:ilvl w:val="0"/>
                <w:numId w:val="20"/>
              </w:numPr>
              <w:ind w:left="716"/>
              <w:rPr>
                <w:noProof/>
              </w:rPr>
            </w:pPr>
            <w:r w:rsidRPr="00FD2888">
              <w:t>SQL Server 2012 Enterprise</w:t>
            </w:r>
          </w:p>
        </w:tc>
      </w:tr>
      <w:tr w:rsidR="005215C8" w:rsidRPr="00FD2888" w14:paraId="59E58122" w14:textId="77777777" w:rsidTr="00377F92">
        <w:tc>
          <w:tcPr>
            <w:tcW w:w="5254" w:type="dxa"/>
          </w:tcPr>
          <w:p w14:paraId="59E58120" w14:textId="77777777" w:rsidR="005215C8" w:rsidRPr="00FD2888" w:rsidRDefault="005215C8" w:rsidP="00FD2888">
            <w:pPr>
              <w:pStyle w:val="PURBullet-Indented"/>
              <w:numPr>
                <w:ilvl w:val="0"/>
                <w:numId w:val="20"/>
              </w:numPr>
              <w:ind w:left="716"/>
              <w:rPr>
                <w:noProof/>
              </w:rPr>
            </w:pPr>
            <w:r w:rsidRPr="00FD2888">
              <w:t>SQL Server 2014 Standard</w:t>
            </w:r>
          </w:p>
        </w:tc>
        <w:tc>
          <w:tcPr>
            <w:tcW w:w="5272" w:type="dxa"/>
          </w:tcPr>
          <w:p w14:paraId="59E58121" w14:textId="77777777" w:rsidR="005215C8" w:rsidRPr="00FD2888" w:rsidRDefault="005215C8" w:rsidP="00FD2888">
            <w:pPr>
              <w:pStyle w:val="PURBullet-Indented"/>
              <w:numPr>
                <w:ilvl w:val="0"/>
                <w:numId w:val="20"/>
              </w:numPr>
              <w:ind w:left="716"/>
              <w:rPr>
                <w:noProof/>
              </w:rPr>
            </w:pPr>
            <w:r w:rsidRPr="00FD2888">
              <w:t>SQL Server 2012 Standard</w:t>
            </w:r>
          </w:p>
        </w:tc>
      </w:tr>
      <w:tr w:rsidR="005215C8" w:rsidRPr="00FD2888" w14:paraId="59E58125" w14:textId="77777777" w:rsidTr="00377F92">
        <w:tc>
          <w:tcPr>
            <w:tcW w:w="5254" w:type="dxa"/>
          </w:tcPr>
          <w:p w14:paraId="59E58123" w14:textId="77777777" w:rsidR="005215C8" w:rsidRPr="00FD2888" w:rsidRDefault="005215C8" w:rsidP="00FD2888">
            <w:pPr>
              <w:pStyle w:val="PURBullet-Indented"/>
              <w:numPr>
                <w:ilvl w:val="0"/>
                <w:numId w:val="20"/>
              </w:numPr>
              <w:ind w:left="716"/>
              <w:rPr>
                <w:noProof/>
              </w:rPr>
            </w:pPr>
            <w:r w:rsidRPr="00FD2888">
              <w:t>SQL Server 2014 Web</w:t>
            </w:r>
          </w:p>
        </w:tc>
        <w:tc>
          <w:tcPr>
            <w:tcW w:w="5272" w:type="dxa"/>
          </w:tcPr>
          <w:p w14:paraId="59E58124" w14:textId="77777777" w:rsidR="005215C8" w:rsidRPr="00FD2888" w:rsidRDefault="005215C8" w:rsidP="00FD2888">
            <w:pPr>
              <w:pStyle w:val="PURBullet-Indented"/>
              <w:numPr>
                <w:ilvl w:val="0"/>
                <w:numId w:val="20"/>
              </w:numPr>
              <w:ind w:left="716"/>
              <w:rPr>
                <w:noProof/>
              </w:rPr>
            </w:pPr>
            <w:r w:rsidRPr="00FD2888">
              <w:t>SQL Server 2012 Web</w:t>
            </w:r>
          </w:p>
        </w:tc>
      </w:tr>
      <w:tr w:rsidR="00F46667" w:rsidRPr="00FD2888" w14:paraId="59E58128" w14:textId="77777777" w:rsidTr="00377F92">
        <w:tc>
          <w:tcPr>
            <w:tcW w:w="5254" w:type="dxa"/>
          </w:tcPr>
          <w:p w14:paraId="59E58126" w14:textId="77777777" w:rsidR="00F46667" w:rsidRPr="00FD2888" w:rsidRDefault="00F46667" w:rsidP="00FD2888">
            <w:pPr>
              <w:pStyle w:val="PURBullet-Indented"/>
              <w:numPr>
                <w:ilvl w:val="0"/>
                <w:numId w:val="0"/>
              </w:numPr>
              <w:ind w:left="356"/>
              <w:rPr>
                <w:noProof/>
              </w:rPr>
            </w:pPr>
          </w:p>
        </w:tc>
        <w:tc>
          <w:tcPr>
            <w:tcW w:w="5272" w:type="dxa"/>
          </w:tcPr>
          <w:p w14:paraId="59E58127" w14:textId="77777777" w:rsidR="00F46667" w:rsidRPr="00FD2888" w:rsidRDefault="00F46667" w:rsidP="00FD2888">
            <w:pPr>
              <w:pStyle w:val="PURBullet-Indented"/>
              <w:numPr>
                <w:ilvl w:val="0"/>
                <w:numId w:val="20"/>
              </w:numPr>
              <w:ind w:left="716"/>
              <w:rPr>
                <w:noProof/>
              </w:rPr>
            </w:pPr>
            <w:r w:rsidRPr="00FD2888">
              <w:t>Biztalk Server 2010 Branch Edition</w:t>
            </w:r>
          </w:p>
        </w:tc>
      </w:tr>
      <w:tr w:rsidR="00F46667" w:rsidRPr="00FD2888" w14:paraId="59E5812B" w14:textId="77777777" w:rsidTr="00377F92">
        <w:tc>
          <w:tcPr>
            <w:tcW w:w="5254" w:type="dxa"/>
          </w:tcPr>
          <w:p w14:paraId="59E58129" w14:textId="77777777" w:rsidR="00F46667" w:rsidRPr="00FD2888" w:rsidRDefault="00F46667" w:rsidP="00FD2888">
            <w:pPr>
              <w:pStyle w:val="PURBullet-Indented"/>
              <w:numPr>
                <w:ilvl w:val="0"/>
                <w:numId w:val="0"/>
              </w:numPr>
              <w:ind w:left="356"/>
              <w:rPr>
                <w:noProof/>
              </w:rPr>
            </w:pPr>
          </w:p>
        </w:tc>
        <w:tc>
          <w:tcPr>
            <w:tcW w:w="5272" w:type="dxa"/>
          </w:tcPr>
          <w:p w14:paraId="59E5812A" w14:textId="77777777" w:rsidR="00F46667" w:rsidRPr="00FD2888" w:rsidRDefault="00F46667" w:rsidP="00FD2888">
            <w:pPr>
              <w:pStyle w:val="PURBullet-Indented"/>
              <w:numPr>
                <w:ilvl w:val="0"/>
                <w:numId w:val="20"/>
              </w:numPr>
              <w:ind w:left="716"/>
              <w:rPr>
                <w:noProof/>
              </w:rPr>
            </w:pPr>
            <w:r w:rsidRPr="00FD2888">
              <w:t>Biztalk Server 2010 Enterprise Edition</w:t>
            </w:r>
          </w:p>
        </w:tc>
      </w:tr>
      <w:tr w:rsidR="00F46667" w:rsidRPr="00FD2888" w14:paraId="59E5812E" w14:textId="77777777" w:rsidTr="00377F92">
        <w:tc>
          <w:tcPr>
            <w:tcW w:w="5254" w:type="dxa"/>
          </w:tcPr>
          <w:p w14:paraId="59E5812C" w14:textId="77777777" w:rsidR="00F46667" w:rsidRPr="00FD2888" w:rsidRDefault="00F46667" w:rsidP="00FD2888">
            <w:pPr>
              <w:pStyle w:val="PURBullet-Indented"/>
              <w:numPr>
                <w:ilvl w:val="0"/>
                <w:numId w:val="0"/>
              </w:numPr>
              <w:ind w:left="356"/>
              <w:rPr>
                <w:noProof/>
              </w:rPr>
            </w:pPr>
          </w:p>
        </w:tc>
        <w:tc>
          <w:tcPr>
            <w:tcW w:w="5272" w:type="dxa"/>
          </w:tcPr>
          <w:p w14:paraId="59E5812D" w14:textId="77777777" w:rsidR="00F46667" w:rsidRPr="00FD2888" w:rsidRDefault="00F46667" w:rsidP="00FD2888">
            <w:pPr>
              <w:pStyle w:val="PURBullet-Indented"/>
              <w:numPr>
                <w:ilvl w:val="0"/>
                <w:numId w:val="20"/>
              </w:numPr>
              <w:ind w:left="716"/>
              <w:rPr>
                <w:noProof/>
              </w:rPr>
            </w:pPr>
            <w:r w:rsidRPr="00FD2888">
              <w:t>Biztalk Server 2010 Stanard Edition</w:t>
            </w:r>
          </w:p>
        </w:tc>
      </w:tr>
    </w:tbl>
    <w:p w14:paraId="59E5812F" w14:textId="77777777" w:rsidR="00C245A7" w:rsidRPr="00FD2888" w:rsidRDefault="00C245A7" w:rsidP="00FD2888">
      <w:pPr>
        <w:pStyle w:val="PURBlueStrong"/>
        <w:rPr>
          <w:spacing w:val="0"/>
        </w:rPr>
      </w:pPr>
    </w:p>
    <w:p w14:paraId="59E58130" w14:textId="77777777" w:rsidR="00A9232B" w:rsidRPr="00FD2888" w:rsidRDefault="00FC1431" w:rsidP="00FD2888">
      <w:pPr>
        <w:pStyle w:val="PURBlueStrong"/>
        <w:rPr>
          <w:spacing w:val="0"/>
        </w:rPr>
      </w:pPr>
      <w:r w:rsidRPr="00FD2888">
        <w:rPr>
          <w:spacing w:val="0"/>
        </w:rPr>
        <w:t>Alterações:</w:t>
      </w:r>
    </w:p>
    <w:p w14:paraId="59E58131" w14:textId="77777777" w:rsidR="005215C8" w:rsidRPr="00FD2888" w:rsidRDefault="005215C8" w:rsidP="00F45DE1">
      <w:pPr>
        <w:pStyle w:val="PURHeading2"/>
        <w:rPr>
          <w:lang w:val="es-ES"/>
        </w:rPr>
      </w:pPr>
      <w:r w:rsidRPr="00FD2888">
        <w:rPr>
          <w:lang w:val="es-ES"/>
        </w:rPr>
        <w:t>Direitos de Recuperação de Desastres.</w:t>
      </w:r>
      <w:r w:rsidRPr="00FD2888">
        <w:rPr>
          <w:rFonts w:asciiTheme="majorHAnsi" w:hAnsiTheme="majorHAnsi" w:cstheme="majorHAnsi"/>
          <w:sz w:val="18"/>
          <w:szCs w:val="18"/>
          <w:lang w:val="es-ES"/>
        </w:rPr>
        <w:t xml:space="preserve"> Alinhamos esses direitos com a versão de abril de 2014 dos Direitos de Uso de</w:t>
      </w:r>
      <w:r w:rsidR="00F45DE1">
        <w:rPr>
          <w:rFonts w:asciiTheme="majorHAnsi" w:hAnsiTheme="majorHAnsi" w:cstheme="majorHAnsi"/>
          <w:sz w:val="18"/>
          <w:szCs w:val="18"/>
          <w:lang w:val="es-ES"/>
        </w:rPr>
        <w:t> </w:t>
      </w:r>
      <w:r w:rsidRPr="00FD2888">
        <w:rPr>
          <w:rFonts w:asciiTheme="majorHAnsi" w:hAnsiTheme="majorHAnsi" w:cstheme="majorHAnsi"/>
          <w:sz w:val="18"/>
          <w:szCs w:val="18"/>
          <w:lang w:val="es-ES"/>
        </w:rPr>
        <w:t>Produto com relação à Recuperação de Desastres.</w:t>
      </w:r>
    </w:p>
    <w:p w14:paraId="59E58132" w14:textId="77777777" w:rsidR="005215C8" w:rsidRPr="00FD2888" w:rsidRDefault="00AB2E89" w:rsidP="00F45DE1">
      <w:pPr>
        <w:pStyle w:val="PURBody"/>
      </w:pPr>
      <w:r w:rsidRPr="00FD2888">
        <w:rPr>
          <w:rFonts w:ascii="Arial Black" w:hAnsi="Arial Black"/>
          <w:sz w:val="20"/>
        </w:rPr>
        <w:t>Exchange Server 2013 Standard.</w:t>
      </w:r>
      <w:r w:rsidRPr="00FD2888">
        <w:rPr>
          <w:rFonts w:asciiTheme="majorHAnsi" w:hAnsiTheme="majorHAnsi" w:cstheme="majorHAnsi"/>
          <w:szCs w:val="18"/>
        </w:rPr>
        <w:t xml:space="preserve"> Adicionamos a disponibilidade do recurso Unificação de Mensagens com SAL do</w:t>
      </w:r>
      <w:r w:rsidR="00F45DE1">
        <w:rPr>
          <w:rFonts w:asciiTheme="majorHAnsi" w:hAnsiTheme="majorHAnsi" w:cstheme="majorHAnsi"/>
          <w:szCs w:val="18"/>
        </w:rPr>
        <w:t> </w:t>
      </w:r>
      <w:r w:rsidRPr="00FD2888">
        <w:rPr>
          <w:rFonts w:asciiTheme="majorHAnsi" w:hAnsiTheme="majorHAnsi" w:cstheme="majorHAnsi"/>
          <w:szCs w:val="18"/>
        </w:rPr>
        <w:t>Exchange Server 2013 Hosted Exchange Standard, SAL do Exchange Server 2013 Hosted Exchange Standard Plus e SALs do</w:t>
      </w:r>
      <w:r w:rsidR="00F45DE1">
        <w:rPr>
          <w:rFonts w:asciiTheme="majorHAnsi" w:hAnsiTheme="majorHAnsi" w:cstheme="majorHAnsi"/>
          <w:szCs w:val="18"/>
        </w:rPr>
        <w:t> </w:t>
      </w:r>
      <w:r w:rsidRPr="00FD2888">
        <w:rPr>
          <w:rFonts w:asciiTheme="majorHAnsi" w:hAnsiTheme="majorHAnsi" w:cstheme="majorHAnsi"/>
          <w:szCs w:val="18"/>
        </w:rPr>
        <w:t>Productivity Suite.</w:t>
      </w:r>
    </w:p>
    <w:p w14:paraId="59E58133" w14:textId="77777777" w:rsidR="004E1A7E" w:rsidRPr="00FD2888" w:rsidRDefault="004E1A7E" w:rsidP="00FD2888">
      <w:pPr>
        <w:pStyle w:val="PURBody"/>
        <w:rPr>
          <w:lang w:val="es-ES"/>
        </w:rPr>
      </w:pPr>
      <w:r w:rsidRPr="00FD2888">
        <w:rPr>
          <w:rFonts w:ascii="Arial Black" w:hAnsi="Arial Black"/>
          <w:sz w:val="20"/>
          <w:lang w:val="es-ES"/>
        </w:rPr>
        <w:t>Lync Server 2013.</w:t>
      </w:r>
      <w:r w:rsidRPr="00FD2888">
        <w:rPr>
          <w:rFonts w:asciiTheme="majorHAnsi" w:hAnsiTheme="majorHAnsi" w:cstheme="majorHAnsi"/>
          <w:szCs w:val="18"/>
          <w:lang w:val="es-ES"/>
        </w:rPr>
        <w:t xml:space="preserve"> Adicionamos a funcionalidade Sistemas de Salas e Vários Fluxos de Vídeo em HD à SAL do </w:t>
      </w:r>
      <w:r w:rsidRPr="00FD2888">
        <w:rPr>
          <w:lang w:val="es-ES"/>
        </w:rPr>
        <w:t>Lync Server Enterprise.</w:t>
      </w:r>
    </w:p>
    <w:p w14:paraId="59E58134" w14:textId="77777777" w:rsidR="00554C78" w:rsidRPr="00FD2888" w:rsidRDefault="00554C78" w:rsidP="00FD2888">
      <w:pPr>
        <w:pStyle w:val="PURBody"/>
        <w:rPr>
          <w:lang w:val="es-ES"/>
        </w:rPr>
      </w:pPr>
      <w:r w:rsidRPr="00FD2888">
        <w:rPr>
          <w:rFonts w:ascii="Arial Black" w:hAnsi="Arial Black"/>
          <w:sz w:val="20"/>
          <w:lang w:val="es-ES"/>
        </w:rPr>
        <w:t>Microsoft Dynamics.</w:t>
      </w:r>
      <w:r w:rsidRPr="00FD2888">
        <w:rPr>
          <w:rFonts w:asciiTheme="majorHAnsi" w:hAnsiTheme="majorHAnsi" w:cstheme="majorHAnsi"/>
          <w:szCs w:val="18"/>
          <w:lang w:val="es-ES"/>
        </w:rPr>
        <w:t xml:space="preserve"> Esclarecemos os direitos de downgrade das ofertas do Modelo de SAL (Licença de Acesso para Assinantes) do </w:t>
      </w:r>
      <w:r w:rsidRPr="00FD2888">
        <w:rPr>
          <w:rFonts w:asciiTheme="majorHAnsi" w:hAnsiTheme="majorHAnsi"/>
          <w:lang w:val="es-ES"/>
        </w:rPr>
        <w:t xml:space="preserve">Microsoft Dynamics </w:t>
      </w:r>
      <w:r w:rsidRPr="00FD2888">
        <w:rPr>
          <w:lang w:val="es-ES"/>
        </w:rPr>
        <w:t>(Produtos e Serviços que Não Sejam Online).</w:t>
      </w:r>
    </w:p>
    <w:p w14:paraId="59E58135" w14:textId="77777777" w:rsidR="00554C78" w:rsidRPr="00FD2888" w:rsidRDefault="00554C78" w:rsidP="00FD2888">
      <w:pPr>
        <w:pStyle w:val="PURBody"/>
        <w:rPr>
          <w:lang w:val="es-ES"/>
        </w:rPr>
      </w:pPr>
      <w:r w:rsidRPr="00FD2888">
        <w:rPr>
          <w:rFonts w:ascii="Arial Black" w:hAnsi="Arial Black"/>
          <w:sz w:val="20"/>
          <w:lang w:val="es-ES"/>
        </w:rPr>
        <w:t>SQL Server 2014 Business Intelligence.</w:t>
      </w:r>
      <w:r w:rsidRPr="00FD2888">
        <w:rPr>
          <w:lang w:val="es-ES"/>
        </w:rPr>
        <w:t xml:space="preserve"> Adicionamos uma renúncia à SAL para envio em lote/trabalhos em lotes.</w:t>
      </w:r>
    </w:p>
    <w:p w14:paraId="59E58136" w14:textId="77777777" w:rsidR="00554C78" w:rsidRPr="00FD2888" w:rsidRDefault="00554C78" w:rsidP="00FD2888">
      <w:pPr>
        <w:pStyle w:val="PURBody"/>
        <w:rPr>
          <w:lang w:val="es-ES"/>
        </w:rPr>
      </w:pPr>
      <w:r w:rsidRPr="00FD2888">
        <w:rPr>
          <w:rFonts w:ascii="Arial Black" w:hAnsi="Arial Black"/>
          <w:sz w:val="20"/>
          <w:lang w:val="es-ES"/>
        </w:rPr>
        <w:t>Software Convidado.</w:t>
      </w:r>
      <w:r w:rsidRPr="00FD2888">
        <w:rPr>
          <w:lang w:val="es-ES"/>
        </w:rPr>
        <w:t xml:space="preserve"> Esclarecemos qual software do servidor host deve estar em execução além do software do servidor convidado.</w:t>
      </w:r>
    </w:p>
    <w:bookmarkStart w:id="21" w:name="_Toc299519079"/>
    <w:bookmarkStart w:id="22" w:name="_Toc299524943"/>
    <w:bookmarkStart w:id="23" w:name="_Toc299531294"/>
    <w:bookmarkStart w:id="24" w:name="_Toc299531402"/>
    <w:bookmarkStart w:id="25" w:name="_Toc299531510"/>
    <w:p w14:paraId="59E58137" w14:textId="77777777" w:rsidR="00A40F92" w:rsidRPr="00FD2888" w:rsidRDefault="0055201D" w:rsidP="00FD2888">
      <w:pPr>
        <w:pStyle w:val="PURBreadcrumb"/>
        <w:keepNext w:val="0"/>
        <w:rPr>
          <w:rStyle w:val="Hyperlink"/>
          <w:rFonts w:ascii="Arial Narrow" w:hAnsi="Arial Narrow"/>
          <w:sz w:val="16"/>
          <w:lang w:val="es-ES"/>
        </w:rPr>
        <w:sectPr w:rsidR="00A40F92" w:rsidRPr="00FD2888" w:rsidSect="003870AE">
          <w:footerReference w:type="default" r:id="rId106"/>
          <w:pgSz w:w="12240" w:h="15840" w:code="1"/>
          <w:pgMar w:top="1166" w:right="720" w:bottom="720" w:left="720" w:header="432" w:footer="288" w:gutter="0"/>
          <w:cols w:space="360"/>
          <w:docGrid w:linePitch="360"/>
        </w:sect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138" w14:textId="77777777" w:rsidR="000A570B" w:rsidRPr="00FD2888" w:rsidRDefault="000A570B" w:rsidP="00FD2888">
      <w:pPr>
        <w:pStyle w:val="PURSectionHeading"/>
        <w:rPr>
          <w:spacing w:val="0"/>
          <w:lang w:val="es-ES"/>
        </w:rPr>
      </w:pPr>
      <w:bookmarkStart w:id="26" w:name="_Toc299957119"/>
      <w:bookmarkStart w:id="27" w:name="_Toc346536830"/>
      <w:bookmarkStart w:id="28" w:name="_Toc339280297"/>
      <w:bookmarkStart w:id="29" w:name="_Toc363552767"/>
      <w:bookmarkStart w:id="30" w:name="_Toc378682232"/>
      <w:bookmarkStart w:id="31" w:name="_Toc371268244"/>
      <w:bookmarkStart w:id="32" w:name="_Toc381961328"/>
      <w:bookmarkStart w:id="33" w:name="UniversalTerms"/>
      <w:r w:rsidRPr="00FD2888">
        <w:rPr>
          <w:spacing w:val="0"/>
          <w:lang w:val="es-ES"/>
        </w:rPr>
        <w:lastRenderedPageBreak/>
        <w:t>Termos Universais de Licença</w:t>
      </w:r>
      <w:bookmarkEnd w:id="21"/>
      <w:bookmarkEnd w:id="22"/>
      <w:bookmarkEnd w:id="23"/>
      <w:bookmarkEnd w:id="24"/>
      <w:bookmarkEnd w:id="25"/>
      <w:bookmarkEnd w:id="26"/>
      <w:bookmarkEnd w:id="27"/>
      <w:bookmarkEnd w:id="28"/>
      <w:bookmarkEnd w:id="29"/>
      <w:bookmarkEnd w:id="30"/>
      <w:bookmarkEnd w:id="31"/>
      <w:bookmarkEnd w:id="32"/>
    </w:p>
    <w:p w14:paraId="59E58139" w14:textId="77777777" w:rsidR="00F81C03" w:rsidRPr="00FD2888" w:rsidRDefault="000A570B" w:rsidP="00F45DE1">
      <w:pPr>
        <w:pStyle w:val="PURBody-Indented"/>
        <w:rPr>
          <w:lang w:val="es-ES"/>
        </w:rPr>
      </w:pPr>
      <w:r w:rsidRPr="00FD2888">
        <w:rPr>
          <w:lang w:val="es-ES"/>
        </w:rPr>
        <w:t>Estas condições de licença valem para o seu uso de todos os produtos de software e serviços online da Microsoft licenciados de</w:t>
      </w:r>
      <w:r w:rsidR="00F45DE1">
        <w:rPr>
          <w:lang w:val="es-ES"/>
        </w:rPr>
        <w:t> </w:t>
      </w:r>
      <w:r w:rsidRPr="00FD2888">
        <w:rPr>
          <w:lang w:val="es-ES"/>
        </w:rPr>
        <w:t>acordo com as condições do seu Contrato de Licença para Services Provider do Services Provider.</w:t>
      </w:r>
    </w:p>
    <w:p w14:paraId="59E5813A" w14:textId="77777777" w:rsidR="0000799F" w:rsidRPr="00FD2888" w:rsidRDefault="0000799F" w:rsidP="00FD2888">
      <w:pPr>
        <w:pStyle w:val="PURHeading2"/>
        <w:rPr>
          <w:lang w:val="es-ES"/>
        </w:rPr>
      </w:pPr>
      <w:bookmarkStart w:id="34" w:name="Definitions"/>
      <w:r w:rsidRPr="00FD2888">
        <w:rPr>
          <w:lang w:val="es-ES"/>
        </w:rPr>
        <w:t>Definições</w:t>
      </w:r>
    </w:p>
    <w:p w14:paraId="59E5813B" w14:textId="77777777" w:rsidR="000A570B" w:rsidRPr="00FD2888" w:rsidRDefault="000A570B" w:rsidP="00FD2888">
      <w:pPr>
        <w:pStyle w:val="PURBody-Indented"/>
        <w:rPr>
          <w:lang w:val="es-ES"/>
        </w:rPr>
      </w:pPr>
      <w:r w:rsidRPr="00FD2888">
        <w:rPr>
          <w:lang w:val="es-ES"/>
        </w:rPr>
        <w:t>Os termos usados e não definidos neste documento Direitos de Uso do Services Provider da Microsoft têm os significados atribuídos a eles no Contrato de Licença para Services Provider. Estas definições também são aplicáveis:</w:t>
      </w:r>
    </w:p>
    <w:p w14:paraId="59E5813C" w14:textId="77777777" w:rsidR="00F81C03" w:rsidRPr="00FD2888" w:rsidRDefault="00F81C03" w:rsidP="00FD2888">
      <w:pPr>
        <w:pStyle w:val="PURBody-Indented"/>
        <w:keepNext/>
        <w:ind w:left="274"/>
        <w:rPr>
          <w:lang w:val="es-ES"/>
        </w:rPr>
      </w:pPr>
      <w:r w:rsidRPr="00FD2888">
        <w:rPr>
          <w:b/>
          <w:lang w:val="es-ES"/>
        </w:rPr>
        <w:t>Instância</w:t>
      </w:r>
    </w:p>
    <w:p w14:paraId="59E5813D" w14:textId="77777777" w:rsidR="00F81C03" w:rsidRPr="00FD2888" w:rsidRDefault="00F81C03" w:rsidP="00F45DE1">
      <w:pPr>
        <w:pStyle w:val="PURBody-Indented"/>
        <w:rPr>
          <w:lang w:val="es-ES"/>
        </w:rPr>
      </w:pPr>
      <w:r w:rsidRPr="00FD2888">
        <w:rPr>
          <w:lang w:val="es-ES"/>
        </w:rPr>
        <w:t>Você cria uma instância do software executando o procedimento de configuração ou instalação do software. Uma instância do</w:t>
      </w:r>
      <w:r w:rsidR="00F45DE1">
        <w:rPr>
          <w:lang w:val="es-ES"/>
        </w:rPr>
        <w:t> </w:t>
      </w:r>
      <w:r w:rsidRPr="00FD2888">
        <w:rPr>
          <w:lang w:val="es-ES"/>
        </w:rPr>
        <w:t>software também pode ser criada por meio da duplicação de uma instância existente. As referências ao software incluem “instâncias” do software.</w:t>
      </w:r>
    </w:p>
    <w:p w14:paraId="59E5813E" w14:textId="77777777" w:rsidR="00F81C03" w:rsidRPr="00FD2888" w:rsidRDefault="00F81C03" w:rsidP="00FD2888">
      <w:pPr>
        <w:pStyle w:val="PURBody-Indented"/>
        <w:keepNext/>
        <w:ind w:left="274"/>
        <w:rPr>
          <w:lang w:val="es-ES"/>
        </w:rPr>
      </w:pPr>
      <w:r w:rsidRPr="00FD2888">
        <w:rPr>
          <w:b/>
          <w:lang w:val="es-ES"/>
        </w:rPr>
        <w:t>Execução de uma Instância</w:t>
      </w:r>
    </w:p>
    <w:p w14:paraId="59E5813F" w14:textId="77777777" w:rsidR="00F81C03" w:rsidRPr="00FD2888" w:rsidRDefault="00F81C03" w:rsidP="00FD2888">
      <w:pPr>
        <w:pStyle w:val="PURBody-Indented"/>
        <w:rPr>
          <w:lang w:val="es-ES"/>
        </w:rPr>
      </w:pPr>
      <w:r w:rsidRPr="00FD2888">
        <w:rPr>
          <w:lang w:val="es-ES"/>
        </w:rP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14:paraId="59E58140" w14:textId="77777777" w:rsidR="00F81C03" w:rsidRPr="00FD2888" w:rsidRDefault="00F81C03" w:rsidP="00FD2888">
      <w:pPr>
        <w:pStyle w:val="PURBody-Indented"/>
        <w:keepNext/>
        <w:ind w:left="274"/>
        <w:rPr>
          <w:lang w:val="es-ES"/>
        </w:rPr>
      </w:pPr>
      <w:r w:rsidRPr="00FD2888">
        <w:rPr>
          <w:b/>
          <w:lang w:val="es-ES"/>
        </w:rPr>
        <w:t>Ambiente de Sistema Operacional (“OSE”)</w:t>
      </w:r>
    </w:p>
    <w:p w14:paraId="59E58141" w14:textId="77777777" w:rsidR="00F81C03" w:rsidRPr="00FD2888" w:rsidRDefault="00F81C03" w:rsidP="00F45DE1">
      <w:pPr>
        <w:ind w:left="270"/>
        <w:rPr>
          <w:lang w:val="es-ES"/>
        </w:rPr>
      </w:pPr>
      <w:r w:rsidRPr="00FD2888">
        <w:rPr>
          <w:color w:val="404040" w:themeColor="text1" w:themeTint="BF"/>
          <w:sz w:val="18"/>
          <w:lang w:val="es-ES"/>
        </w:rPr>
        <w:t>Ambiente de Sistema Operacional (OSE)</w:t>
      </w:r>
      <w:r w:rsidRPr="00FD2888">
        <w:rPr>
          <w:rFonts w:eastAsiaTheme="minorHAnsi"/>
          <w:color w:val="404040" w:themeColor="text1" w:themeTint="BF"/>
          <w:sz w:val="18"/>
          <w:lang w:val="es-ES"/>
        </w:rPr>
        <w:t xml:space="preserve"> significa todas as instâncias ou parte de uma instância do sistema operacional (consulte</w:t>
      </w:r>
      <w:r w:rsidR="00F45DE1">
        <w:rPr>
          <w:rFonts w:eastAsiaTheme="minorHAnsi"/>
          <w:color w:val="404040" w:themeColor="text1" w:themeTint="BF"/>
          <w:sz w:val="18"/>
          <w:lang w:val="es-ES"/>
        </w:rPr>
        <w:t> </w:t>
      </w:r>
      <w:r w:rsidRPr="00FD2888">
        <w:rPr>
          <w:rFonts w:eastAsiaTheme="minorHAnsi"/>
          <w:color w:val="404040" w:themeColor="text1" w:themeTint="BF"/>
          <w:sz w:val="18"/>
          <w:lang w:val="es-ES"/>
        </w:rPr>
        <w:t>“Instância”)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 físico pode ter um OSE físico e/ou um ou mais OSEs virtuais.</w:t>
      </w:r>
    </w:p>
    <w:p w14:paraId="59E58142" w14:textId="77777777" w:rsidR="00F81C03" w:rsidRPr="00FD2888" w:rsidRDefault="00F81C03" w:rsidP="00504176">
      <w:pPr>
        <w:pStyle w:val="PURBody-Indented"/>
        <w:rPr>
          <w:lang w:val="es-ES"/>
        </w:rPr>
      </w:pPr>
      <w:r w:rsidRPr="00FD2888">
        <w:rPr>
          <w:rStyle w:val="PURBlueStrongChar"/>
          <w:b/>
          <w:smallCaps w:val="0"/>
          <w:color w:val="404040" w:themeColor="text1" w:themeTint="BF"/>
          <w:spacing w:val="0"/>
          <w:lang w:val="es-ES"/>
        </w:rPr>
        <w:t>OSE Físico</w:t>
      </w:r>
      <w:r w:rsidRPr="00FD2888">
        <w:rPr>
          <w:b/>
          <w:lang w:val="es-ES"/>
        </w:rPr>
        <w:t xml:space="preserve"> </w:t>
      </w:r>
      <w:r w:rsidRPr="00FD2888">
        <w:rPr>
          <w:lang w:val="es-ES"/>
        </w:rPr>
        <w:t>significa um OSE (consulte “Ambiente do Sistema Operacional (OSE)”) configurado para ser executado diretamente em 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 do</w:t>
      </w:r>
      <w:r w:rsidR="00504176">
        <w:rPr>
          <w:lang w:val="es-ES"/>
        </w:rPr>
        <w:t> </w:t>
      </w:r>
      <w:r w:rsidRPr="00FD2888">
        <w:rPr>
          <w:lang w:val="es-ES"/>
        </w:rPr>
        <w:t>OSE físico.</w:t>
      </w:r>
    </w:p>
    <w:p w14:paraId="59E58143" w14:textId="77777777" w:rsidR="00F81C03" w:rsidRPr="00FD2888" w:rsidRDefault="00F81C03" w:rsidP="00FD2888">
      <w:pPr>
        <w:pStyle w:val="PURBody-Indented"/>
        <w:rPr>
          <w:lang w:val="es-ES"/>
        </w:rPr>
      </w:pPr>
      <w:r w:rsidRPr="00FD2888">
        <w:rPr>
          <w:rStyle w:val="PURBlueStrongChar"/>
          <w:b/>
          <w:smallCaps w:val="0"/>
          <w:color w:val="404040" w:themeColor="text1" w:themeTint="BF"/>
          <w:spacing w:val="0"/>
          <w:lang w:val="es-ES"/>
        </w:rPr>
        <w:t>OSE Virtual</w:t>
      </w:r>
      <w:r w:rsidRPr="00FD2888">
        <w:rPr>
          <w:b/>
          <w:lang w:val="es-ES"/>
        </w:rPr>
        <w:t xml:space="preserve"> </w:t>
      </w:r>
      <w:r w:rsidRPr="00FD2888">
        <w:rPr>
          <w:lang w:val="es-ES"/>
        </w:rPr>
        <w:t>significa um OSE (consulte “Ambiente de Sistema Operacional (OSE)”) que é configurado para executar um sistema de hardware virtual (ou de outra forma emulado).</w:t>
      </w:r>
    </w:p>
    <w:p w14:paraId="59E58144" w14:textId="77777777" w:rsidR="00F81C03" w:rsidRPr="00FD2888" w:rsidRDefault="00F81C03" w:rsidP="00FD2888">
      <w:pPr>
        <w:pStyle w:val="PURBody-Indented"/>
        <w:keepNext/>
        <w:ind w:left="274"/>
        <w:rPr>
          <w:lang w:val="es-ES"/>
        </w:rPr>
      </w:pPr>
      <w:r w:rsidRPr="00FD2888">
        <w:rPr>
          <w:b/>
          <w:lang w:val="es-ES"/>
        </w:rPr>
        <w:t>Gerenciar um OSE</w:t>
      </w:r>
    </w:p>
    <w:p w14:paraId="59E58145" w14:textId="77777777" w:rsidR="00F81C03" w:rsidRPr="00FD2888" w:rsidRDefault="008636E5" w:rsidP="00F45DE1">
      <w:pPr>
        <w:pStyle w:val="PURBody-Indented"/>
        <w:rPr>
          <w:lang w:val="es-ES"/>
        </w:rPr>
      </w:pPr>
      <w:r>
        <w:rPr>
          <w:lang w:val="es-ES"/>
        </w:rPr>
        <w:t>“</w:t>
      </w:r>
      <w:r w:rsidR="00F81C03" w:rsidRPr="00FD2888">
        <w:rPr>
          <w:lang w:val="es-ES"/>
        </w:rPr>
        <w:t>Gerenciar um OSE” significa solicitar ou receber dados, configurar ou fornecer instruções sobre o hardware ou software direta ou</w:t>
      </w:r>
      <w:r w:rsidR="00F45DE1">
        <w:rPr>
          <w:lang w:val="es-ES"/>
        </w:rPr>
        <w:t> </w:t>
      </w:r>
      <w:r w:rsidR="00F81C03" w:rsidRPr="00FD2888">
        <w:rPr>
          <w:lang w:val="es-ES"/>
        </w:rPr>
        <w:t>indiretamente associado ao OSE. Não inclui a descoberta da presença de um dispositivo ou OSE.</w:t>
      </w:r>
    </w:p>
    <w:p w14:paraId="59E58146" w14:textId="77777777" w:rsidR="00F81C03" w:rsidRPr="00FD2888" w:rsidRDefault="00F81C03" w:rsidP="00FD2888">
      <w:pPr>
        <w:pStyle w:val="PURBody-Indented"/>
        <w:keepNext/>
        <w:ind w:left="274"/>
        <w:rPr>
          <w:lang w:val="es-ES"/>
        </w:rPr>
      </w:pPr>
      <w:r w:rsidRPr="00FD2888">
        <w:rPr>
          <w:b/>
          <w:lang w:val="es-ES"/>
        </w:rPr>
        <w:t>Servidor</w:t>
      </w:r>
    </w:p>
    <w:p w14:paraId="59E58147" w14:textId="77777777" w:rsidR="00F81C03" w:rsidRPr="00FD2888" w:rsidRDefault="00F81C03" w:rsidP="00F45DE1">
      <w:pPr>
        <w:pStyle w:val="PURBody-Indented"/>
        <w:rPr>
          <w:lang w:val="es-ES"/>
        </w:rPr>
      </w:pPr>
      <w:r w:rsidRPr="00FD2888">
        <w:rPr>
          <w:lang w:val="es-ES"/>
        </w:rPr>
        <w:t>Um servidor é um sistema de hardware físico capaz de executar um software para servidores. Considera-se uma partição de</w:t>
      </w:r>
      <w:r w:rsidR="00F45DE1">
        <w:rPr>
          <w:lang w:val="es-ES"/>
        </w:rPr>
        <w:t> </w:t>
      </w:r>
      <w:r w:rsidRPr="00FD2888">
        <w:rPr>
          <w:lang w:val="es-ES"/>
        </w:rPr>
        <w:t>hardware ou um blade como um sistema de hardware físico separado.</w:t>
      </w:r>
    </w:p>
    <w:p w14:paraId="59E58148" w14:textId="77777777" w:rsidR="00F81C03" w:rsidRPr="00FD2888" w:rsidRDefault="00F81C03" w:rsidP="00FD2888">
      <w:pPr>
        <w:pStyle w:val="PURBody-Indented"/>
        <w:keepNext/>
        <w:ind w:left="274"/>
        <w:rPr>
          <w:lang w:val="es-ES"/>
        </w:rPr>
      </w:pPr>
      <w:r w:rsidRPr="00FD2888">
        <w:rPr>
          <w:b/>
          <w:lang w:val="es-ES"/>
        </w:rPr>
        <w:t>Host Fabric</w:t>
      </w:r>
    </w:p>
    <w:p w14:paraId="59E58149" w14:textId="77777777" w:rsidR="00F81C03" w:rsidRPr="00FD2888" w:rsidRDefault="00F81C03" w:rsidP="00FD2888">
      <w:pPr>
        <w:pStyle w:val="PURBody-Indented"/>
        <w:rPr>
          <w:lang w:val="es-ES"/>
        </w:rPr>
      </w:pPr>
      <w:r w:rsidRPr="00FD2888">
        <w:rPr>
          <w:rFonts w:asciiTheme="majorHAnsi" w:hAnsiTheme="majorHAnsi" w:cstheme="majorHAnsi"/>
          <w:szCs w:val="18"/>
          <w:lang w:val="es-ES"/>
        </w:rPr>
        <w:t>“Host Fabric” significa um conjunto de OSEs físicos e virtuais que são configurados e operados como uma unidade para fornecer virtualização, rede, gerenciamento e os serviços de arquivos.</w:t>
      </w:r>
    </w:p>
    <w:p w14:paraId="59E5814A" w14:textId="77777777" w:rsidR="00F81C03" w:rsidRPr="00FD2888" w:rsidRDefault="00F81C03" w:rsidP="00FD2888">
      <w:pPr>
        <w:pStyle w:val="PURBody-Indented"/>
        <w:keepNext/>
        <w:ind w:left="274"/>
        <w:rPr>
          <w:lang w:val="es-ES"/>
        </w:rPr>
      </w:pPr>
      <w:r w:rsidRPr="00FD2888">
        <w:rPr>
          <w:b/>
          <w:lang w:val="es-ES"/>
        </w:rPr>
        <w:t>Consignando uma Licença</w:t>
      </w:r>
    </w:p>
    <w:p w14:paraId="59E5814B" w14:textId="77777777" w:rsidR="00F81C03" w:rsidRPr="00FD2888" w:rsidRDefault="00F81C03" w:rsidP="00FD2888">
      <w:pPr>
        <w:pStyle w:val="PURBody-Indented"/>
        <w:rPr>
          <w:lang w:val="es-ES"/>
        </w:rPr>
      </w:pPr>
      <w:r w:rsidRPr="00FD2888">
        <w:rPr>
          <w:lang w:val="es-ES"/>
        </w:rPr>
        <w:t>Consignar uma licença de software significa simplesmente designar essa licença a um dispositivo ou usuário.</w:t>
      </w:r>
    </w:p>
    <w:p w14:paraId="59E5814C" w14:textId="77777777" w:rsidR="00F81C03" w:rsidRPr="00FD2888" w:rsidRDefault="00F81C03" w:rsidP="00FD2888">
      <w:pPr>
        <w:pStyle w:val="PURBody-Indented"/>
        <w:keepNext/>
        <w:ind w:left="274"/>
        <w:rPr>
          <w:lang w:val="es-ES"/>
        </w:rPr>
      </w:pPr>
      <w:r w:rsidRPr="00FD2888">
        <w:rPr>
          <w:b/>
          <w:lang w:val="es-ES"/>
        </w:rPr>
        <w:t>Processadores Físicos e Virtuais</w:t>
      </w:r>
    </w:p>
    <w:p w14:paraId="59E5814D" w14:textId="77777777" w:rsidR="00F81C03" w:rsidRPr="00FD2888" w:rsidRDefault="00F81C03" w:rsidP="00FD2888">
      <w:pPr>
        <w:pStyle w:val="PURBody-Indented"/>
        <w:rPr>
          <w:lang w:val="es-ES"/>
        </w:rPr>
      </w:pPr>
      <w:r w:rsidRPr="00FD2888">
        <w:rPr>
          <w:lang w:val="es-ES"/>
        </w:rP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p>
    <w:p w14:paraId="59E5814E" w14:textId="77777777" w:rsidR="00F81C03" w:rsidRPr="00FD2888" w:rsidRDefault="00F81C03" w:rsidP="00FD2888">
      <w:pPr>
        <w:pStyle w:val="PURBody-Indented"/>
        <w:keepNext/>
        <w:ind w:left="274"/>
        <w:rPr>
          <w:lang w:val="es-ES"/>
        </w:rPr>
      </w:pPr>
      <w:r w:rsidRPr="00FD2888">
        <w:rPr>
          <w:b/>
          <w:lang w:val="es-ES"/>
        </w:rPr>
        <w:t>Núcleo Físico</w:t>
      </w:r>
    </w:p>
    <w:p w14:paraId="59E5814F" w14:textId="77777777" w:rsidR="00F81C03" w:rsidRPr="00FD2888" w:rsidRDefault="00F81C03" w:rsidP="00FD2888">
      <w:pPr>
        <w:pStyle w:val="PURBody-Indented"/>
        <w:rPr>
          <w:lang w:val="es-ES"/>
        </w:rPr>
      </w:pPr>
      <w:r w:rsidRPr="00FD2888">
        <w:rPr>
          <w:lang w:val="es-ES"/>
        </w:rPr>
        <w:t>Núcleo físico é um núcleo em um processador físico. Um processador físico consiste em um ou mais núcleos físicos.</w:t>
      </w:r>
    </w:p>
    <w:p w14:paraId="59E58150" w14:textId="77777777" w:rsidR="00F81C03" w:rsidRPr="00FD2888" w:rsidRDefault="00F81C03" w:rsidP="00FD2888">
      <w:pPr>
        <w:pStyle w:val="PURBody-Indented"/>
        <w:keepNext/>
        <w:ind w:left="274"/>
        <w:rPr>
          <w:lang w:val="es-ES"/>
        </w:rPr>
      </w:pPr>
      <w:r w:rsidRPr="00FD2888">
        <w:rPr>
          <w:b/>
          <w:lang w:val="es-ES"/>
        </w:rPr>
        <w:t>Segmento de Hardware</w:t>
      </w:r>
    </w:p>
    <w:p w14:paraId="59E58151" w14:textId="77777777" w:rsidR="00F81C03" w:rsidRPr="00FD2888" w:rsidRDefault="00F81C03" w:rsidP="00FD2888">
      <w:pPr>
        <w:pStyle w:val="PURBody-Indented"/>
        <w:rPr>
          <w:lang w:val="es-ES"/>
        </w:rPr>
      </w:pPr>
      <w:r w:rsidRPr="00FD2888">
        <w:rPr>
          <w:lang w:val="es-ES"/>
        </w:rPr>
        <w:t>Segmento de hardware é um núcleo físico ou um hipersegmento em um processador físico.</w:t>
      </w:r>
    </w:p>
    <w:p w14:paraId="59E58152" w14:textId="77777777" w:rsidR="00F81C03" w:rsidRPr="00FD2888" w:rsidRDefault="00F81C03" w:rsidP="00FD2888">
      <w:pPr>
        <w:pStyle w:val="PURBody-Indented"/>
        <w:keepNext/>
        <w:ind w:left="274"/>
        <w:rPr>
          <w:lang w:val="es-ES"/>
        </w:rPr>
      </w:pPr>
      <w:r w:rsidRPr="00FD2888">
        <w:rPr>
          <w:b/>
          <w:lang w:val="es-ES"/>
        </w:rPr>
        <w:lastRenderedPageBreak/>
        <w:t>Núcleo Virtual</w:t>
      </w:r>
    </w:p>
    <w:p w14:paraId="59E58153" w14:textId="77777777" w:rsidR="00F81C03" w:rsidRPr="00FD2888" w:rsidRDefault="00F81C03" w:rsidP="00FD2888">
      <w:pPr>
        <w:pStyle w:val="PURBody-Indented"/>
        <w:rPr>
          <w:lang w:val="es-ES"/>
        </w:rPr>
      </w:pPr>
      <w:r w:rsidRPr="00FD2888">
        <w:rPr>
          <w:lang w:val="es-ES"/>
        </w:rPr>
        <w:t>Núcleo virtual é a unidade de energia de processamento de um sistema de hardware virtual (ou emulado de outra forma). Núcleo virtual é a representação virtual de um ou mais segmentos de hardware. OSEs virtuais usam um ou mais núcleos virtuais.</w:t>
      </w:r>
    </w:p>
    <w:p w14:paraId="59E58154" w14:textId="77777777" w:rsidR="00F81C03" w:rsidRPr="00FD2888" w:rsidRDefault="00F81C03" w:rsidP="00FD2888">
      <w:pPr>
        <w:pStyle w:val="PURBody-Indented"/>
        <w:keepNext/>
        <w:ind w:left="274"/>
        <w:rPr>
          <w:lang w:val="es-ES"/>
        </w:rPr>
      </w:pPr>
      <w:r w:rsidRPr="00FD2888">
        <w:rPr>
          <w:b/>
          <w:lang w:val="es-ES"/>
        </w:rPr>
        <w:t>Fator de Núcleo</w:t>
      </w:r>
    </w:p>
    <w:p w14:paraId="59E58155" w14:textId="77777777" w:rsidR="00F81C03" w:rsidRPr="00FD2888" w:rsidRDefault="00F81C03" w:rsidP="00FD2888">
      <w:pPr>
        <w:pStyle w:val="PURBody-Indented"/>
        <w:rPr>
          <w:lang w:val="es-ES"/>
        </w:rPr>
      </w:pPr>
      <w:r w:rsidRPr="00FD2888">
        <w:rPr>
          <w:lang w:val="es-ES"/>
        </w:rPr>
        <w:t>O fator de núcleo é o valor numérico associado a um processador físico específico com o fim de determinar o número de licenças necessário para licenciar todos os núcleos físicos em um servidor.</w:t>
      </w:r>
    </w:p>
    <w:bookmarkEnd w:id="34"/>
    <w:p w14:paraId="59E58156" w14:textId="77777777" w:rsidR="000A570B" w:rsidRPr="00FD2888" w:rsidRDefault="000A570B" w:rsidP="00FD2888">
      <w:pPr>
        <w:pStyle w:val="PURHeading2"/>
        <w:rPr>
          <w:lang w:val="es-ES"/>
        </w:rPr>
      </w:pPr>
      <w:r w:rsidRPr="00FD2888">
        <w:rPr>
          <w:lang w:val="es-ES"/>
        </w:rPr>
        <w:t>Seus Direitos de Uso</w:t>
      </w:r>
    </w:p>
    <w:p w14:paraId="59E58157" w14:textId="77777777" w:rsidR="000A570B" w:rsidRPr="00FD2888" w:rsidRDefault="000A570B" w:rsidP="00FD2888">
      <w:pPr>
        <w:pStyle w:val="PURBody-Indented"/>
        <w:rPr>
          <w:lang w:val="es-ES"/>
        </w:rPr>
      </w:pPr>
      <w:r w:rsidRPr="00FD2888">
        <w:rPr>
          <w:lang w:val="es-ES"/>
        </w:rPr>
        <w:t>Se você cumprir o seu Contrato de Licença para Services Provider, inclusive estes Direitos de Uso do Services Provider, poderá usar o software e os serviços online apenas da maneira expressamente permitida nestes Direitos de Uso do Services Provider.</w:t>
      </w:r>
    </w:p>
    <w:p w14:paraId="59E58158" w14:textId="77777777" w:rsidR="000A570B" w:rsidRPr="00FD2888" w:rsidRDefault="000A570B" w:rsidP="00FD2888">
      <w:pPr>
        <w:pStyle w:val="PURHeading2"/>
        <w:rPr>
          <w:lang w:val="es-ES"/>
        </w:rPr>
      </w:pPr>
      <w:r w:rsidRPr="00FD2888">
        <w:rPr>
          <w:lang w:val="es-ES"/>
        </w:rPr>
        <w:t>Direitos de Uso de Outras Versões</w:t>
      </w:r>
    </w:p>
    <w:p w14:paraId="59E58159" w14:textId="77777777" w:rsidR="000A570B" w:rsidRPr="00FD2888" w:rsidRDefault="000A570B" w:rsidP="00FD2888">
      <w:pPr>
        <w:pStyle w:val="PURBody-Indented"/>
        <w:rPr>
          <w:lang w:val="es-ES"/>
        </w:rPr>
      </w:pPr>
      <w:r w:rsidRPr="00FD2888">
        <w:rPr>
          <w:lang w:val="es-ES"/>
        </w:rPr>
        <w:t>Os termos da Licença de produtos permitem o uso de uma ou mais cópias ou instâncias por vez. Para todos esses produtos, cópia ou instância permitida, você pode criar, armazenar e executar no lugar da versão licenciada, uma cópia ou instância de um(a):</w:t>
      </w:r>
    </w:p>
    <w:p w14:paraId="59E5815A" w14:textId="77777777" w:rsidR="000A570B" w:rsidRPr="00FD2888" w:rsidRDefault="000A570B" w:rsidP="00FD2888">
      <w:pPr>
        <w:pStyle w:val="PURBullet-Indented"/>
      </w:pPr>
      <w:r w:rsidRPr="00FD2888">
        <w:t>versão anterior;</w:t>
      </w:r>
    </w:p>
    <w:p w14:paraId="59E5815B" w14:textId="77777777" w:rsidR="000A570B" w:rsidRPr="00FD2888" w:rsidRDefault="000A570B" w:rsidP="00FD2888">
      <w:pPr>
        <w:pStyle w:val="PURBullet-Indented"/>
        <w:rPr>
          <w:lang w:val="es-ES"/>
        </w:rPr>
      </w:pPr>
      <w:r w:rsidRPr="00FD2888">
        <w:rPr>
          <w:lang w:val="es-ES"/>
        </w:rPr>
        <w:t>versão em idioma diferente permitida ou</w:t>
      </w:r>
    </w:p>
    <w:p w14:paraId="59E5815C" w14:textId="77777777" w:rsidR="000A570B" w:rsidRPr="00FD2888" w:rsidRDefault="000A570B" w:rsidP="00FD2888">
      <w:pPr>
        <w:pStyle w:val="PURBullet-Indented"/>
        <w:rPr>
          <w:lang w:val="es-ES"/>
        </w:rPr>
      </w:pPr>
      <w:r w:rsidRPr="00FD2888">
        <w:rPr>
          <w:lang w:val="es-ES"/>
        </w:rPr>
        <w:t>versão de plataforma diferente disponível (por exemplo, 32 bits ou 64 bits).</w:t>
      </w:r>
    </w:p>
    <w:p w14:paraId="59E5815D" w14:textId="77777777" w:rsidR="000A570B" w:rsidRPr="00FD2888" w:rsidRDefault="000A570B" w:rsidP="002803E2">
      <w:pPr>
        <w:pStyle w:val="PURBody-Indented"/>
        <w:rPr>
          <w:lang w:val="es-ES"/>
        </w:rPr>
      </w:pPr>
      <w:r w:rsidRPr="00FD2888">
        <w:rPr>
          <w:lang w:val="es-ES"/>
        </w:rPr>
        <w:t>Não é permitido usar diferentes versões de diferentes componentes, como software para servidores e software adicional, exceto se</w:t>
      </w:r>
      <w:r w:rsidR="00504176">
        <w:rPr>
          <w:lang w:val="es-ES"/>
        </w:rPr>
        <w:t> </w:t>
      </w:r>
      <w:r w:rsidRPr="00FD2888">
        <w:rPr>
          <w:lang w:val="es-ES"/>
        </w:rPr>
        <w:t>expressamente permitido pelos termos de licença.</w:t>
      </w:r>
    </w:p>
    <w:p w14:paraId="59E5815E" w14:textId="77777777" w:rsidR="000A570B" w:rsidRPr="00FD2888" w:rsidRDefault="000A570B" w:rsidP="00FD2888">
      <w:pPr>
        <w:pStyle w:val="PURHeading2"/>
        <w:rPr>
          <w:lang w:val="es-ES"/>
        </w:rPr>
      </w:pPr>
      <w:r w:rsidRPr="00FD2888">
        <w:rPr>
          <w:lang w:val="es-ES"/>
        </w:rPr>
        <w:t>Direitos de Uso Aplicáveis</w:t>
      </w:r>
    </w:p>
    <w:p w14:paraId="59E5815F" w14:textId="77777777" w:rsidR="000A570B" w:rsidRPr="00FD2888" w:rsidRDefault="000A570B" w:rsidP="00FD2888">
      <w:pPr>
        <w:pStyle w:val="PURBody-Indented"/>
        <w:rPr>
          <w:lang w:val="es-ES"/>
        </w:rPr>
      </w:pPr>
      <w:r w:rsidRPr="00FD2888">
        <w:rPr>
          <w:rFonts w:cs="Arial"/>
          <w:bCs/>
          <w:szCs w:val="18"/>
          <w:lang w:val="es-ES"/>
        </w:rPr>
        <w:t>Os direitos de uso de produto nos Direitos de Uso do Services Provider, quando o Cliente fornece pela primeira vez serviços de 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14:paraId="59E58160" w14:textId="77777777" w:rsidR="000A570B" w:rsidRPr="00FD2888" w:rsidRDefault="000A570B" w:rsidP="00FD2888">
      <w:pPr>
        <w:pStyle w:val="PURHeading2"/>
        <w:rPr>
          <w:lang w:val="es-ES"/>
        </w:rPr>
      </w:pPr>
      <w:r w:rsidRPr="00FD2888">
        <w:rPr>
          <w:lang w:val="es-ES"/>
        </w:rPr>
        <w:t>Direitos de Recuperação de Desastres</w:t>
      </w:r>
    </w:p>
    <w:p w14:paraId="59E58161" w14:textId="77777777" w:rsidR="000A570B" w:rsidRPr="00FD2888" w:rsidRDefault="000A570B" w:rsidP="00504176">
      <w:pPr>
        <w:pStyle w:val="PURBody-Indented"/>
        <w:rPr>
          <w:lang w:val="es-ES"/>
        </w:rPr>
      </w:pPr>
      <w:r w:rsidRPr="00FD2888">
        <w:rPr>
          <w:lang w:val="es-ES"/>
        </w:rP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 Os termos de licença do</w:t>
      </w:r>
      <w:r w:rsidR="00504176">
        <w:rPr>
          <w:lang w:val="es-ES"/>
        </w:rPr>
        <w:t> </w:t>
      </w:r>
      <w:r w:rsidRPr="00FD2888">
        <w:rPr>
          <w:lang w:val="es-ES"/>
        </w:rPr>
        <w:t>software e as seguintes limitações se aplicam ao uso do software em um servidor de recuperação de desastres:</w:t>
      </w:r>
    </w:p>
    <w:p w14:paraId="59E58162" w14:textId="77777777" w:rsidR="00D6363C" w:rsidRPr="00FD2888" w:rsidRDefault="00D6363C" w:rsidP="00FD2888">
      <w:pPr>
        <w:pStyle w:val="PURBody-Indented"/>
        <w:rPr>
          <w:lang w:val="es-ES"/>
        </w:rPr>
      </w:pPr>
      <w:r w:rsidRPr="00FD2888">
        <w:rPr>
          <w:lang w:val="es-ES"/>
        </w:rPr>
        <w:t>O servidor de recuperação de desastres pode executar somente durante os seguintes períodos de exceção:</w:t>
      </w:r>
    </w:p>
    <w:p w14:paraId="59E58163" w14:textId="77777777" w:rsidR="00D6363C" w:rsidRPr="00FD2888" w:rsidRDefault="00D6363C" w:rsidP="00FD2888">
      <w:pPr>
        <w:pStyle w:val="PURBullet"/>
        <w:rPr>
          <w:lang w:val="es-ES"/>
        </w:rPr>
      </w:pPr>
      <w:r w:rsidRPr="00FD2888">
        <w:rPr>
          <w:lang w:val="es-ES"/>
        </w:rPr>
        <w:t>Por períodos breves de testes de recuperação de desastres em uma semana a cada 90 dias</w:t>
      </w:r>
    </w:p>
    <w:p w14:paraId="59E58164" w14:textId="77777777" w:rsidR="00D6363C" w:rsidRPr="00FD2888" w:rsidRDefault="00D6363C" w:rsidP="00FD2888">
      <w:pPr>
        <w:pStyle w:val="PURBullet"/>
        <w:rPr>
          <w:lang w:val="es-ES"/>
        </w:rPr>
      </w:pPr>
      <w:r w:rsidRPr="00FD2888">
        <w:rPr>
          <w:lang w:val="es-ES"/>
        </w:rPr>
        <w:t>Durante um desastre, enquanto o servidor de produção que está sendo recuperado estiver inativo</w:t>
      </w:r>
    </w:p>
    <w:p w14:paraId="59E58165" w14:textId="77777777" w:rsidR="00D6363C" w:rsidRPr="00FD2888" w:rsidRDefault="00D6363C" w:rsidP="00504176">
      <w:pPr>
        <w:pStyle w:val="PURBullet"/>
        <w:rPr>
          <w:lang w:val="es-ES"/>
        </w:rPr>
      </w:pPr>
      <w:r w:rsidRPr="00FD2888">
        <w:rPr>
          <w:lang w:val="es-ES"/>
        </w:rPr>
        <w:t>Durante o tempo de um desastre, por um breve período, para auxiliar na transferência entre o servidor de produção primária e</w:t>
      </w:r>
      <w:r w:rsidR="00504176" w:rsidRPr="00504176">
        <w:rPr>
          <w:lang w:val="es-ES"/>
        </w:rPr>
        <w:t> </w:t>
      </w:r>
      <w:r w:rsidRPr="00FD2888">
        <w:rPr>
          <w:lang w:val="es-ES"/>
        </w:rPr>
        <w:t>o</w:t>
      </w:r>
      <w:r w:rsidR="00504176">
        <w:rPr>
          <w:lang w:val="es-ES"/>
        </w:rPr>
        <w:t> </w:t>
      </w:r>
      <w:r w:rsidRPr="00FD2888">
        <w:rPr>
          <w:lang w:val="es-ES"/>
        </w:rPr>
        <w:t>servidor de recuperação de desastres</w:t>
      </w:r>
    </w:p>
    <w:p w14:paraId="59E58166" w14:textId="77777777" w:rsidR="000B134A" w:rsidRPr="00FD2888" w:rsidRDefault="000B134A" w:rsidP="00FD2888">
      <w:pPr>
        <w:pStyle w:val="PURBody-Indented"/>
        <w:rPr>
          <w:lang w:val="es-ES"/>
        </w:rPr>
      </w:pPr>
      <w:r w:rsidRPr="00FD2888">
        <w:rPr>
          <w:lang w:val="es-ES"/>
        </w:rPr>
        <w:t>Para usar o software de acordo com os direitos de recuperação de desastres, você deverá cumprir os seguintes termos:</w:t>
      </w:r>
    </w:p>
    <w:p w14:paraId="59E58167" w14:textId="77777777" w:rsidR="000B134A" w:rsidRPr="00FD2888" w:rsidRDefault="000B134A" w:rsidP="00FD2888">
      <w:pPr>
        <w:pStyle w:val="PURBullet-Indented"/>
        <w:numPr>
          <w:ilvl w:val="0"/>
          <w:numId w:val="31"/>
        </w:numPr>
        <w:rPr>
          <w:lang w:val="es-ES"/>
        </w:rPr>
      </w:pPr>
      <w:r w:rsidRPr="00FD2888">
        <w:rPr>
          <w:lang w:val="es-ES"/>
        </w:rPr>
        <w:t>O servidor de recuperação de desastres não deve ser executado em nenhum outro momento, exceto nos citados anteriormente.</w:t>
      </w:r>
    </w:p>
    <w:p w14:paraId="59E58168" w14:textId="77777777" w:rsidR="000B134A" w:rsidRPr="00FD2888" w:rsidRDefault="000B134A" w:rsidP="00FD2888">
      <w:pPr>
        <w:pStyle w:val="PURBullet-Indented"/>
        <w:numPr>
          <w:ilvl w:val="0"/>
          <w:numId w:val="31"/>
        </w:numPr>
        <w:rPr>
          <w:lang w:val="es-ES"/>
        </w:rPr>
      </w:pPr>
      <w:r w:rsidRPr="00FD2888">
        <w:rPr>
          <w:lang w:val="es-ES"/>
        </w:rPr>
        <w:t>O servidor de recuperação de desastres pode não estar no mesmo cluster que o servidor de produção.</w:t>
      </w:r>
    </w:p>
    <w:p w14:paraId="59E58169" w14:textId="77777777" w:rsidR="000B134A" w:rsidRPr="00FD2888" w:rsidRDefault="000B134A" w:rsidP="00FD2888">
      <w:pPr>
        <w:pStyle w:val="PURBullet-Indented"/>
        <w:numPr>
          <w:ilvl w:val="0"/>
          <w:numId w:val="31"/>
        </w:numPr>
        <w:rPr>
          <w:lang w:val="es-ES"/>
        </w:rPr>
      </w:pPr>
      <w:r w:rsidRPr="00FD2888">
        <w:rPr>
          <w:lang w:val="es-ES"/>
        </w:rPr>
        <w:t>As licenças do Windows Server não são exigidas para o servidor de recuperação de desastres se as seguintes condições forem atendidas:</w:t>
      </w:r>
    </w:p>
    <w:p w14:paraId="59E5816A" w14:textId="77777777" w:rsidR="000B134A" w:rsidRPr="00FD2888" w:rsidRDefault="000B134A" w:rsidP="00FD2888">
      <w:pPr>
        <w:pStyle w:val="PURBullet-Indented"/>
        <w:numPr>
          <w:ilvl w:val="0"/>
          <w:numId w:val="31"/>
        </w:numPr>
        <w:ind w:left="720"/>
        <w:rPr>
          <w:lang w:val="es-ES"/>
        </w:rPr>
      </w:pPr>
      <w:r w:rsidRPr="00FD2888">
        <w:rPr>
          <w:rFonts w:cs="Arial"/>
          <w:szCs w:val="18"/>
          <w:lang w:val="es-ES"/>
        </w:rPr>
        <w:t>A função Hyper-V no Windows Server é usada para replicar OSEs virtuais do servidor de produção em um site primário para um servidor de recuperação de desastres.</w:t>
      </w:r>
    </w:p>
    <w:p w14:paraId="59E5816B" w14:textId="77777777" w:rsidR="000B134A" w:rsidRPr="00FD2888" w:rsidRDefault="000B134A" w:rsidP="00FD2888">
      <w:pPr>
        <w:pStyle w:val="PURBullet-Indented"/>
        <w:numPr>
          <w:ilvl w:val="0"/>
          <w:numId w:val="31"/>
        </w:numPr>
        <w:ind w:left="720"/>
        <w:rPr>
          <w:lang w:val="es-ES"/>
        </w:rPr>
      </w:pPr>
      <w:r w:rsidRPr="00FD2888">
        <w:rPr>
          <w:rFonts w:cs="Arial"/>
          <w:szCs w:val="18"/>
          <w:lang w:val="es-ES"/>
        </w:rPr>
        <w:t xml:space="preserve">O servidor de recuperação de desastres pode ser usado apenas para </w:t>
      </w:r>
    </w:p>
    <w:p w14:paraId="59E5816C"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 xml:space="preserve">executar o software de virtualização do hardware como Hyper-V </w:t>
      </w:r>
    </w:p>
    <w:p w14:paraId="59E5816D"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 xml:space="preserve">fornecer serviços de virtualização de hardware, </w:t>
      </w:r>
    </w:p>
    <w:p w14:paraId="59E5816E"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 xml:space="preserve">executar os representantes de software para gerenciar o software de virtualização de hardware, </w:t>
      </w:r>
    </w:p>
    <w:p w14:paraId="59E5816F"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servir como um destino para replicação,</w:t>
      </w:r>
    </w:p>
    <w:p w14:paraId="59E58170"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 xml:space="preserve">receber OSEs virtuais replicados, failover de teste e </w:t>
      </w:r>
    </w:p>
    <w:p w14:paraId="59E58171"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t>esperar failover dos OSEs virtuais.</w:t>
      </w:r>
    </w:p>
    <w:p w14:paraId="59E58172" w14:textId="77777777" w:rsidR="000B134A" w:rsidRPr="00FD2888" w:rsidRDefault="000B134A" w:rsidP="00FD2888">
      <w:pPr>
        <w:pStyle w:val="PURBullet-Indented"/>
        <w:numPr>
          <w:ilvl w:val="0"/>
          <w:numId w:val="31"/>
        </w:numPr>
        <w:ind w:left="990"/>
        <w:rPr>
          <w:lang w:val="es-ES"/>
        </w:rPr>
      </w:pPr>
      <w:r w:rsidRPr="00FD2888">
        <w:rPr>
          <w:rFonts w:cs="Arial"/>
          <w:szCs w:val="18"/>
          <w:lang w:val="es-ES"/>
        </w:rPr>
        <w:lastRenderedPageBreak/>
        <w:t>executar cargas de trabalho de recuperação de desastres conforme descrito acima</w:t>
      </w:r>
    </w:p>
    <w:p w14:paraId="59E58173" w14:textId="77777777" w:rsidR="000B134A" w:rsidRPr="00FD2888" w:rsidRDefault="000B134A" w:rsidP="00FD2888">
      <w:pPr>
        <w:pStyle w:val="PURBullet-Indented"/>
        <w:numPr>
          <w:ilvl w:val="0"/>
          <w:numId w:val="31"/>
        </w:numPr>
        <w:ind w:left="720"/>
        <w:rPr>
          <w:lang w:val="es-ES"/>
        </w:rPr>
      </w:pPr>
      <w:r w:rsidRPr="00FD2888">
        <w:rPr>
          <w:rFonts w:cs="Arial"/>
          <w:szCs w:val="18"/>
          <w:lang w:val="es-ES"/>
        </w:rPr>
        <w:t>O servidor de recuperação de desastres não pode ser usado como um servidor de produção.</w:t>
      </w:r>
    </w:p>
    <w:p w14:paraId="59E58174" w14:textId="77777777" w:rsidR="000B134A" w:rsidRPr="00FD2888" w:rsidRDefault="000B134A" w:rsidP="00FD2888">
      <w:pPr>
        <w:pStyle w:val="PURBullet-Indented"/>
        <w:numPr>
          <w:ilvl w:val="0"/>
          <w:numId w:val="31"/>
        </w:numPr>
        <w:rPr>
          <w:lang w:val="es-ES"/>
        </w:rPr>
      </w:pPr>
      <w:r w:rsidRPr="00FD2888">
        <w:rPr>
          <w:lang w:val="es-ES"/>
        </w:rPr>
        <w:t>O uso do software no servidor de recuperação de desastres deve cumprir com os termos de licença do software.</w:t>
      </w:r>
    </w:p>
    <w:p w14:paraId="59E58175" w14:textId="77777777" w:rsidR="000B134A" w:rsidRPr="00FD2888" w:rsidRDefault="000B134A" w:rsidP="00FD2888">
      <w:pPr>
        <w:pStyle w:val="PURBullet-Indented"/>
        <w:numPr>
          <w:ilvl w:val="0"/>
          <w:numId w:val="31"/>
        </w:numPr>
        <w:rPr>
          <w:lang w:val="es-ES"/>
        </w:rPr>
      </w:pPr>
      <w:r w:rsidRPr="00FD2888">
        <w:rPr>
          <w:lang w:val="es-ES"/>
        </w:rPr>
        <w:t>Assim que o processo de recuperação de desastres for concluído e o servidor de produção for recuperado, o servidor de recuperação de desastres não deverá estar em execução em nenhum outro momento, exceto aquelas vezes permitidas aqui.</w:t>
      </w:r>
    </w:p>
    <w:p w14:paraId="59E58176" w14:textId="77777777" w:rsidR="00D6363C" w:rsidRPr="00FD2888" w:rsidRDefault="00D6363C" w:rsidP="00FD2888">
      <w:pPr>
        <w:pStyle w:val="PURBullet-Indented"/>
        <w:numPr>
          <w:ilvl w:val="0"/>
          <w:numId w:val="0"/>
        </w:numPr>
        <w:ind w:left="288"/>
        <w:rPr>
          <w:lang w:val="es-ES"/>
        </w:rPr>
      </w:pPr>
    </w:p>
    <w:p w14:paraId="59E58177" w14:textId="77777777" w:rsidR="000A570B" w:rsidRPr="00FD2888" w:rsidRDefault="000A570B" w:rsidP="00FD2888">
      <w:pPr>
        <w:pStyle w:val="PURHeading2"/>
        <w:rPr>
          <w:lang w:val="es-ES"/>
        </w:rPr>
      </w:pPr>
      <w:r w:rsidRPr="00FD2888">
        <w:rPr>
          <w:lang w:val="es-ES"/>
        </w:rPr>
        <w:t>Aluguel não Permitido</w:t>
      </w:r>
    </w:p>
    <w:p w14:paraId="59E58178" w14:textId="77777777" w:rsidR="000A570B" w:rsidRPr="00FD2888" w:rsidRDefault="00687039" w:rsidP="00FD2888">
      <w:pPr>
        <w:pStyle w:val="PURBody-Indented"/>
        <w:rPr>
          <w:lang w:val="es-ES"/>
        </w:rPr>
      </w:pPr>
      <w:r w:rsidRPr="00FD2888">
        <w:rPr>
          <w:lang w:val="es-ES"/>
        </w:rPr>
        <w:t>O aluguel de software não é permitido.</w:t>
      </w:r>
    </w:p>
    <w:p w14:paraId="59E58179" w14:textId="77777777" w:rsidR="00D73DED" w:rsidRPr="00FD2888" w:rsidRDefault="00D73DED" w:rsidP="00FD2888">
      <w:pPr>
        <w:pStyle w:val="PURHeading2"/>
        <w:rPr>
          <w:lang w:val="es-ES"/>
        </w:rPr>
      </w:pPr>
      <w:r w:rsidRPr="00FD2888">
        <w:rPr>
          <w:lang w:val="es-ES"/>
        </w:rPr>
        <w:t>Usando Provedores do Data Center</w:t>
      </w:r>
    </w:p>
    <w:p w14:paraId="59E5817A" w14:textId="77777777" w:rsidR="00D73DED" w:rsidRPr="00FD2888" w:rsidRDefault="00D73DED" w:rsidP="00FD2888">
      <w:pPr>
        <w:pStyle w:val="PURBody-Indented"/>
        <w:rPr>
          <w:lang w:val="es-ES"/>
        </w:rPr>
      </w:pPr>
      <w:r w:rsidRPr="00FD2888">
        <w:rPr>
          <w:lang w:val="es-ES"/>
        </w:rP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14:paraId="59E5817B" w14:textId="77777777" w:rsidR="000A570B" w:rsidRPr="00FD2888" w:rsidRDefault="00B70FA2" w:rsidP="00FD2888">
      <w:pPr>
        <w:pStyle w:val="PURHeading2"/>
        <w:rPr>
          <w:lang w:val="es-ES"/>
        </w:rPr>
      </w:pPr>
      <w:r w:rsidRPr="00FD2888">
        <w:rPr>
          <w:lang w:val="es-ES"/>
        </w:rPr>
        <w:t>Software de Terceiros</w:t>
      </w:r>
    </w:p>
    <w:p w14:paraId="59E5817C" w14:textId="77777777" w:rsidR="000A570B" w:rsidRPr="00FD2888" w:rsidRDefault="000A570B" w:rsidP="00FD2888">
      <w:pPr>
        <w:pStyle w:val="PURBody-Indented"/>
        <w:rPr>
          <w:lang w:val="es-ES"/>
        </w:rPr>
      </w:pPr>
      <w:r w:rsidRPr="00FD2888">
        <w:rPr>
          <w:lang w:val="es-ES"/>
        </w:rPr>
        <w:t>Se um programa licenciado por terceiros incluir termos diferentes, estes se aplicarão ao uso do referido programa.</w:t>
      </w:r>
    </w:p>
    <w:p w14:paraId="59E5817D" w14:textId="77777777" w:rsidR="000A570B" w:rsidRPr="00FD2888" w:rsidRDefault="000A570B" w:rsidP="00FD2888">
      <w:pPr>
        <w:pStyle w:val="PURHeading2"/>
        <w:rPr>
          <w:lang w:val="es-ES"/>
        </w:rPr>
      </w:pPr>
      <w:r w:rsidRPr="00FD2888">
        <w:rPr>
          <w:lang w:val="es-ES"/>
        </w:rPr>
        <w:t>Código de Pré-Lançamento</w:t>
      </w:r>
    </w:p>
    <w:p w14:paraId="59E5817E" w14:textId="77777777" w:rsidR="000A570B" w:rsidRPr="00FD2888" w:rsidRDefault="000A570B" w:rsidP="00FD2888">
      <w:pPr>
        <w:pStyle w:val="PURBody-Indented"/>
        <w:rPr>
          <w:lang w:val="es-ES"/>
        </w:rPr>
      </w:pPr>
      <w:r w:rsidRPr="00FD2888">
        <w:rPr>
          <w:lang w:val="es-ES"/>
        </w:rPr>
        <w:t>Se um código de pré-lançamento incluir termos diferentes, estes termos se aplicarão ao uso que você fizer deste código.</w:t>
      </w:r>
    </w:p>
    <w:p w14:paraId="59E5817F" w14:textId="77777777" w:rsidR="000A570B" w:rsidRPr="00FD2888" w:rsidRDefault="000A570B" w:rsidP="00FD2888">
      <w:pPr>
        <w:pStyle w:val="PURHeading2"/>
        <w:rPr>
          <w:lang w:val="es-ES"/>
        </w:rPr>
      </w:pPr>
      <w:r w:rsidRPr="00FD2888">
        <w:rPr>
          <w:lang w:val="es-ES"/>
        </w:rPr>
        <w:t>Atualizações e Complementos</w:t>
      </w:r>
    </w:p>
    <w:p w14:paraId="59E58180" w14:textId="77777777" w:rsidR="000A570B" w:rsidRPr="00FD2888" w:rsidRDefault="000A570B" w:rsidP="00FD2888">
      <w:pPr>
        <w:pStyle w:val="PURBody-Indented"/>
        <w:rPr>
          <w:lang w:val="es-ES"/>
        </w:rPr>
      </w:pPr>
      <w:r w:rsidRPr="00FD2888">
        <w:rPr>
          <w:lang w:val="es-ES"/>
        </w:rP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14:paraId="59E58181" w14:textId="77777777" w:rsidR="000A570B" w:rsidRPr="00FD2888" w:rsidRDefault="000A570B" w:rsidP="00FD2888">
      <w:pPr>
        <w:pStyle w:val="PURHeading2"/>
        <w:rPr>
          <w:lang w:val="es-ES"/>
        </w:rPr>
      </w:pPr>
      <w:r w:rsidRPr="00FD2888">
        <w:rPr>
          <w:lang w:val="es-ES"/>
        </w:rPr>
        <w:t>Limitações Técnicas</w:t>
      </w:r>
    </w:p>
    <w:p w14:paraId="59E58182" w14:textId="77777777" w:rsidR="000A570B" w:rsidRPr="00FD2888" w:rsidRDefault="000A570B" w:rsidP="00534727">
      <w:pPr>
        <w:pStyle w:val="PURBody-Indented"/>
        <w:rPr>
          <w:lang w:val="es-ES"/>
        </w:rPr>
      </w:pPr>
      <w:r w:rsidRPr="00FD2888">
        <w:rPr>
          <w:lang w:val="es-ES"/>
        </w:rPr>
        <w:t>Você deverá cumprir quaisquer limitações técnicas no software que permitam o seu uso apenas de determinadas maneiras. É</w:t>
      </w:r>
      <w:r w:rsidR="00534727">
        <w:rPr>
          <w:lang w:val="es-ES"/>
        </w:rPr>
        <w:t> </w:t>
      </w:r>
      <w:r w:rsidRPr="00FD2888">
        <w:rPr>
          <w:lang w:val="es-ES"/>
        </w:rPr>
        <w:t>vedada a resolução dessas limitações técnicas.</w:t>
      </w:r>
    </w:p>
    <w:p w14:paraId="59E58183" w14:textId="77777777" w:rsidR="000A570B" w:rsidRPr="00FD2888" w:rsidRDefault="000A570B" w:rsidP="00FD2888">
      <w:pPr>
        <w:pStyle w:val="PURHeading2"/>
        <w:rPr>
          <w:lang w:val="es-ES"/>
        </w:rPr>
      </w:pPr>
      <w:r w:rsidRPr="00FD2888">
        <w:rPr>
          <w:lang w:val="es-ES"/>
        </w:rPr>
        <w:t>Outros Direitos</w:t>
      </w:r>
    </w:p>
    <w:p w14:paraId="59E58184" w14:textId="77777777" w:rsidR="000A570B" w:rsidRPr="00FD2888" w:rsidRDefault="000A570B" w:rsidP="00FD2888">
      <w:pPr>
        <w:pStyle w:val="PURBody-Indented"/>
        <w:rPr>
          <w:lang w:val="es-ES"/>
        </w:rPr>
      </w:pPr>
      <w:r w:rsidRPr="00FD2888">
        <w:rPr>
          <w:lang w:val="es-ES"/>
        </w:rPr>
        <w:t>Os direitos de acesso ao software em qualquer dispositivo não concedem a você o direito de implementar patentes da Microsoft ou outras propriedades intelectuais da Microsoft em softwares ou dispositivos que acessam esse dispositivo.</w:t>
      </w:r>
    </w:p>
    <w:p w14:paraId="59E58185" w14:textId="77777777" w:rsidR="000A570B" w:rsidRPr="00FD2888" w:rsidRDefault="000A570B" w:rsidP="00FD2888">
      <w:pPr>
        <w:pStyle w:val="PURHeading2"/>
        <w:rPr>
          <w:lang w:val="es-ES"/>
        </w:rPr>
      </w:pPr>
      <w:r w:rsidRPr="00FD2888">
        <w:rPr>
          <w:lang w:val="es-ES"/>
        </w:rPr>
        <w:t>Documentação</w:t>
      </w:r>
    </w:p>
    <w:p w14:paraId="59E58186" w14:textId="77777777" w:rsidR="000A570B" w:rsidRPr="00FD2888" w:rsidRDefault="000A570B" w:rsidP="00FD2888">
      <w:pPr>
        <w:pStyle w:val="PURBody-Indented"/>
        <w:rPr>
          <w:lang w:val="es-ES"/>
        </w:rPr>
      </w:pPr>
      <w:r w:rsidRPr="00FD2888">
        <w:rPr>
          <w:lang w:val="es-ES"/>
        </w:rPr>
        <w:t>Qualquer pessoa que tenha acesso válido ao seu computador ou à sua rede interna poderá copiar e usar a documentação para fins de referência interna. A documentação não inclui livros eletrônicos.</w:t>
      </w:r>
    </w:p>
    <w:p w14:paraId="59E58187" w14:textId="77777777" w:rsidR="000A570B" w:rsidRPr="00FD2888" w:rsidRDefault="000A570B" w:rsidP="00FD2888">
      <w:pPr>
        <w:pStyle w:val="PURHeading2"/>
        <w:rPr>
          <w:lang w:val="es-ES"/>
        </w:rPr>
      </w:pPr>
      <w:r w:rsidRPr="00FD2888">
        <w:rPr>
          <w:lang w:val="es-ES"/>
        </w:rPr>
        <w:t>Ativação de Produto</w:t>
      </w:r>
    </w:p>
    <w:p w14:paraId="59E58188" w14:textId="77777777" w:rsidR="000A570B" w:rsidRPr="00534727" w:rsidRDefault="000A570B" w:rsidP="00534727">
      <w:pPr>
        <w:pStyle w:val="PURBody-Indented"/>
        <w:rPr>
          <w:lang w:val="es-ES"/>
        </w:rPr>
      </w:pPr>
      <w:r w:rsidRPr="00FD2888">
        <w:rPr>
          <w:lang w:val="es-ES"/>
        </w:rPr>
        <w:t>Alguns produtos e serviços online exigem uma ativação ou uma chave de Licença por Volume para liberação da instalação ou do acesso. A ativação associa o uso do software a um dispositivo específico. Para obter informações sobre quando é necessária a</w:t>
      </w:r>
      <w:r w:rsidR="00534727">
        <w:rPr>
          <w:lang w:val="es-ES"/>
        </w:rPr>
        <w:t> </w:t>
      </w:r>
      <w:r w:rsidRPr="00FD2888">
        <w:rPr>
          <w:lang w:val="es-ES"/>
        </w:rPr>
        <w:t xml:space="preserve">ativação ou uma chave, consulte a seção Ativação de Produto no site </w:t>
      </w:r>
      <w:hyperlink r:id="rId107" w:history="1">
        <w:r w:rsidRPr="00FD2888">
          <w:rPr>
            <w:rStyle w:val="Hyperlink"/>
            <w:lang w:val="es-ES"/>
          </w:rPr>
          <w:t>http://www.microsoft.com/licensing</w:t>
        </w:r>
      </w:hyperlink>
      <w:r w:rsidRPr="00FD2888">
        <w:rPr>
          <w:lang w:val="es-ES"/>
        </w:rPr>
        <w:t>. As chaves atribuídas a</w:t>
      </w:r>
      <w:r w:rsidR="00534727">
        <w:rPr>
          <w:lang w:val="es-ES"/>
        </w:rPr>
        <w:t> </w:t>
      </w:r>
      <w:r w:rsidRPr="00FD2888">
        <w:rPr>
          <w:lang w:val="es-ES"/>
        </w:rPr>
        <w:t xml:space="preserve">você e a ativação dos produtos usando as máquinas do KMS (Key Management Service) são de sua responsabilidade. </w:t>
      </w:r>
      <w:r w:rsidRPr="00534727">
        <w:rPr>
          <w:lang w:val="es-ES"/>
        </w:rPr>
        <w:t>Não divulgue as chaves a terceiros.</w:t>
      </w:r>
    </w:p>
    <w:p w14:paraId="59E58189" w14:textId="77777777" w:rsidR="000A570B" w:rsidRPr="00FD2888" w:rsidRDefault="000A570B" w:rsidP="00FD2888">
      <w:pPr>
        <w:pStyle w:val="PURBullet-Indented"/>
        <w:rPr>
          <w:lang w:val="es-ES"/>
        </w:rPr>
      </w:pPr>
      <w:r w:rsidRPr="00FD2888">
        <w:rPr>
          <w:lang w:val="es-ES"/>
        </w:rPr>
        <w:t>Se necessário para o software cliente, você pode fornecer as chaves de Licença por Volume contidas somente na mídia original de aplicativos que requeiram ativação.</w:t>
      </w:r>
    </w:p>
    <w:p w14:paraId="59E5818A" w14:textId="77777777" w:rsidR="000A570B" w:rsidRPr="00FD2888" w:rsidRDefault="000A570B" w:rsidP="00FD2888">
      <w:pPr>
        <w:pStyle w:val="PURBullet-Indented"/>
        <w:rPr>
          <w:lang w:val="es-ES"/>
        </w:rPr>
      </w:pPr>
      <w:r w:rsidRPr="00FD2888">
        <w:rPr>
          <w:lang w:val="es-ES"/>
        </w:rPr>
        <w:t xml:space="preserve">Você pode usar as máquinas do KMS somente para ativar cópias do software licenciado em seu contrato. </w:t>
      </w:r>
    </w:p>
    <w:p w14:paraId="59E5818B" w14:textId="77777777" w:rsidR="000A570B" w:rsidRPr="00FD2888" w:rsidRDefault="000A570B" w:rsidP="00FD2888">
      <w:pPr>
        <w:pStyle w:val="PURBlueStrong"/>
        <w:rPr>
          <w:spacing w:val="0"/>
        </w:rPr>
      </w:pPr>
      <w:r w:rsidRPr="00FD2888">
        <w:rPr>
          <w:spacing w:val="0"/>
        </w:rPr>
        <w:t>KMS e Ativação MAK (Multiple Activation Key)</w:t>
      </w:r>
    </w:p>
    <w:p w14:paraId="59E5818C" w14:textId="77777777" w:rsidR="000A570B" w:rsidRPr="00FD2888" w:rsidRDefault="000A570B" w:rsidP="00FD2888">
      <w:pPr>
        <w:pStyle w:val="PURBody-Indented"/>
        <w:rPr>
          <w:lang w:val="fr-FR"/>
        </w:rPr>
      </w:pPr>
      <w:r w:rsidRPr="00FD2888">
        <w:rPr>
          <w:lang w:val="es-ES"/>
        </w:rPr>
        <w:t xml:space="preserve">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w:t>
      </w:r>
      <w:r w:rsidRPr="00FD2888">
        <w:rPr>
          <w:lang w:val="fr-FR"/>
        </w:rPr>
        <w:t>As informações enviadas à Microsoft durante a ativação do host MAK ou KMS incluem:</w:t>
      </w:r>
    </w:p>
    <w:p w14:paraId="59E5818D" w14:textId="77777777" w:rsidR="000A570B" w:rsidRPr="00FD2888" w:rsidRDefault="000A570B" w:rsidP="00FD2888">
      <w:pPr>
        <w:pStyle w:val="PURBullet-Indented"/>
        <w:rPr>
          <w:lang w:val="es-ES"/>
        </w:rPr>
      </w:pPr>
      <w:r w:rsidRPr="00FD2888">
        <w:rPr>
          <w:lang w:val="es-ES"/>
        </w:rPr>
        <w:t>a versão, o idioma e a chave do produto do software</w:t>
      </w:r>
    </w:p>
    <w:p w14:paraId="59E5818E" w14:textId="77777777" w:rsidR="000A570B" w:rsidRPr="00FD2888" w:rsidRDefault="000A570B" w:rsidP="00FD2888">
      <w:pPr>
        <w:pStyle w:val="PURBullet-Indented"/>
        <w:rPr>
          <w:lang w:val="es-ES"/>
        </w:rPr>
      </w:pPr>
      <w:r w:rsidRPr="00FD2888">
        <w:rPr>
          <w:lang w:val="es-ES"/>
        </w:rPr>
        <w:t>o endereço de protocolo da Internet do dispositivo</w:t>
      </w:r>
    </w:p>
    <w:p w14:paraId="59E5818F" w14:textId="77777777" w:rsidR="000A570B" w:rsidRPr="00FD2888" w:rsidRDefault="000A570B" w:rsidP="00FD2888">
      <w:pPr>
        <w:pStyle w:val="PURBullet-Indented"/>
      </w:pPr>
      <w:r w:rsidRPr="00FD2888">
        <w:t>as informações derivadas da configuração do hardware do dispositivo.</w:t>
      </w:r>
    </w:p>
    <w:p w14:paraId="59E58190" w14:textId="77777777" w:rsidR="000A570B" w:rsidRPr="00FD2888" w:rsidRDefault="000A570B" w:rsidP="00534727">
      <w:pPr>
        <w:pStyle w:val="PURBody-Indented"/>
        <w:rPr>
          <w:lang w:val="es-ES"/>
        </w:rPr>
      </w:pPr>
      <w:r w:rsidRPr="00FD2888">
        <w:rPr>
          <w:lang w:val="es-ES"/>
        </w:rPr>
        <w:lastRenderedPageBreak/>
        <w:t xml:space="preserve">Para obter mais informações, consulte o site </w:t>
      </w:r>
      <w:hyperlink r:id="rId108" w:history="1">
        <w:r w:rsidRPr="00FD2888">
          <w:rPr>
            <w:rStyle w:val="Hyperlink"/>
            <w:lang w:val="es-ES"/>
          </w:rPr>
          <w:t>http://www.microsoft.com/licensing/existing-customers/product-activation.aspx</w:t>
        </w:r>
      </w:hyperlink>
      <w:r w:rsidRPr="00FD2888">
        <w:rPr>
          <w:lang w:val="es-ES"/>
        </w:rPr>
        <w:t>. Ao</w:t>
      </w:r>
      <w:r w:rsidR="00534727">
        <w:rPr>
          <w:lang w:val="es-ES"/>
        </w:rPr>
        <w:t> </w:t>
      </w:r>
      <w:r w:rsidRPr="00FD2888">
        <w:rPr>
          <w:lang w:val="es-ES"/>
        </w:rPr>
        <w:t>utilizar o software, você estará concordando com a transmissão dessas informações. Antes de efetuar a ativação, você tem o</w:t>
      </w:r>
      <w:r w:rsidR="00534727">
        <w:rPr>
          <w:lang w:val="es-ES"/>
        </w:rPr>
        <w:t> </w:t>
      </w:r>
      <w:r w:rsidRPr="00FD2888">
        <w:rPr>
          <w:lang w:val="es-ES"/>
        </w:rPr>
        <w:t>direito de usar a versão do software instalada durante o processo de instalação. A menos que seja ativado, o seu direito de usar o software após o período especificado no processo de instalação é limitado. Essa medida visa impedir o uso não licenciado. Você não estará licenciado para continuar usando o software depois desse período se não ativá-lo. Se o dispositivo estiver conectado à</w:t>
      </w:r>
      <w:r w:rsidR="00534727">
        <w:rPr>
          <w:lang w:val="es-ES"/>
        </w:rPr>
        <w:t> </w:t>
      </w:r>
      <w:r w:rsidRPr="00FD2888">
        <w:rPr>
          <w:lang w:val="es-ES"/>
        </w:rPr>
        <w:t>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 software continuará exibindo um lembrete para a ativação até que você a execute.</w:t>
      </w:r>
    </w:p>
    <w:p w14:paraId="59E58191" w14:textId="77777777" w:rsidR="000A570B" w:rsidRPr="00FD2888" w:rsidRDefault="000A570B" w:rsidP="00FD2888">
      <w:pPr>
        <w:pStyle w:val="PURBlueStrong"/>
        <w:rPr>
          <w:spacing w:val="0"/>
          <w:lang w:val="es-ES"/>
        </w:rPr>
      </w:pPr>
      <w:r w:rsidRPr="00FD2888">
        <w:rPr>
          <w:spacing w:val="0"/>
          <w:lang w:val="es-ES"/>
        </w:rPr>
        <w:t>Uso Adequado do KMS</w:t>
      </w:r>
    </w:p>
    <w:p w14:paraId="59E58192" w14:textId="77777777" w:rsidR="000A570B" w:rsidRPr="00FD2888" w:rsidRDefault="000A570B" w:rsidP="00FD2888">
      <w:pPr>
        <w:pStyle w:val="PURBody-Indented"/>
        <w:rPr>
          <w:lang w:val="es-ES"/>
        </w:rPr>
      </w:pPr>
      <w:r w:rsidRPr="00FD2888">
        <w:rPr>
          <w:lang w:val="es-ES"/>
        </w:rPr>
        <w:t>Não é permitido fornecer acesso não protegido às máquinas do KMS em uma rede sem controle como a Internet.</w:t>
      </w:r>
    </w:p>
    <w:p w14:paraId="59E58193" w14:textId="77777777" w:rsidR="000A570B" w:rsidRPr="00FD2888" w:rsidRDefault="000A570B" w:rsidP="00FD2888">
      <w:pPr>
        <w:pStyle w:val="PURBlueStrong"/>
        <w:rPr>
          <w:spacing w:val="0"/>
          <w:lang w:val="es-ES"/>
        </w:rPr>
      </w:pPr>
      <w:r w:rsidRPr="00FD2888">
        <w:rPr>
          <w:spacing w:val="0"/>
          <w:lang w:val="es-ES"/>
        </w:rPr>
        <w:t>Uso não Autorizado de Chaves MAK ou KMS</w:t>
      </w:r>
    </w:p>
    <w:p w14:paraId="59E58194" w14:textId="77777777" w:rsidR="000A570B" w:rsidRPr="00FD2888" w:rsidRDefault="000A570B" w:rsidP="00FD2888">
      <w:pPr>
        <w:pStyle w:val="PURBody-Indented"/>
        <w:rPr>
          <w:lang w:val="es-ES"/>
        </w:rPr>
      </w:pPr>
      <w:r w:rsidRPr="00FD2888">
        <w:rPr>
          <w:lang w:val="es-ES"/>
        </w:rPr>
        <w:t>A Microsoft poderá executar uma das ações a seguir com relação ao uso não autorizado das chaves MAK ou KMS: evitar alterações futuras, desativar ou de alguma outra forma bloquear a ativação ou a validação da chave.</w:t>
      </w:r>
    </w:p>
    <w:p w14:paraId="59E58195" w14:textId="77777777" w:rsidR="000A570B" w:rsidRPr="00FD2888" w:rsidRDefault="000A570B" w:rsidP="00FD2888">
      <w:pPr>
        <w:pStyle w:val="PURBody-Indented"/>
        <w:rPr>
          <w:lang w:val="es-ES"/>
        </w:rPr>
      </w:pPr>
      <w:r w:rsidRPr="00FD2888">
        <w:rPr>
          <w:lang w:val="es-ES"/>
        </w:rPr>
        <w:t>A desativação da chave pode exigir que o Cliente adquira uma nova chave da Microsoft.</w:t>
      </w:r>
    </w:p>
    <w:p w14:paraId="59E58196" w14:textId="77777777" w:rsidR="000A570B" w:rsidRPr="00FD2888" w:rsidRDefault="000A570B" w:rsidP="00FD2888">
      <w:pPr>
        <w:pStyle w:val="PURHeading2"/>
        <w:rPr>
          <w:lang w:val="es-ES"/>
        </w:rPr>
      </w:pPr>
      <w:r w:rsidRPr="00FD2888">
        <w:rPr>
          <w:rStyle w:val="Strong"/>
          <w:lang w:val="es-ES"/>
        </w:rPr>
        <w:t>Funcionalidade Adicional</w:t>
      </w:r>
    </w:p>
    <w:p w14:paraId="59E58197" w14:textId="77777777" w:rsidR="000A570B" w:rsidRPr="00FD2888" w:rsidRDefault="000A570B" w:rsidP="00FD2888">
      <w:pPr>
        <w:pStyle w:val="PURBody-Indented"/>
        <w:rPr>
          <w:lang w:val="es-ES"/>
        </w:rPr>
      </w:pPr>
      <w:r w:rsidRPr="00FD2888">
        <w:rPr>
          <w:lang w:val="es-ES"/>
        </w:rPr>
        <w:t>Podemos disponibilizar mais funções para o software ou para os serviços online. Outras condições de licença e outros custos adicionais poderão ser aplicados.</w:t>
      </w:r>
    </w:p>
    <w:p w14:paraId="59E58198" w14:textId="77777777" w:rsidR="000A570B" w:rsidRPr="00FD2888" w:rsidRDefault="000A570B" w:rsidP="00FD2888">
      <w:pPr>
        <w:pStyle w:val="PURHeading2"/>
        <w:rPr>
          <w:lang w:val="es-ES"/>
        </w:rPr>
      </w:pPr>
      <w:r w:rsidRPr="00FD2888">
        <w:rPr>
          <w:rStyle w:val="Strong"/>
          <w:lang w:val="es-ES"/>
        </w:rPr>
        <w:t>Usando mais de um Produto ou Funcionalidade Juntos</w:t>
      </w:r>
    </w:p>
    <w:p w14:paraId="59E58199" w14:textId="77777777" w:rsidR="000A570B" w:rsidRPr="00FD2888" w:rsidRDefault="000A570B" w:rsidP="00FD2888">
      <w:pPr>
        <w:pStyle w:val="PURBody-Indented"/>
        <w:rPr>
          <w:lang w:val="es-ES"/>
        </w:rPr>
      </w:pPr>
      <w:r w:rsidRPr="00FD2888">
        <w:rPr>
          <w:lang w:val="es-ES"/>
        </w:rPr>
        <w:t>Você precisa de uma licença para cada produto e função com licença separada usadas em um equipamento ou por um usuário. Por exemplo, se você usar o Office no Windows, precisará de licenças para o Office e para o Windows. Da mesma forma, para acessar os Serviços de Área de Trabalho Remota no Windows Server, você precisará de uma SAL do Windows Server (ou Licença do Processador do Windows Server) e de uma SAL de Serviços de Área de Trabalho Remota.</w:t>
      </w:r>
    </w:p>
    <w:p w14:paraId="59E5819A" w14:textId="77777777" w:rsidR="00E113E4" w:rsidRPr="00FD2888" w:rsidRDefault="00E113E4" w:rsidP="00FD2888">
      <w:pPr>
        <w:pStyle w:val="PURHeading2"/>
      </w:pPr>
      <w:r w:rsidRPr="00FD2888">
        <w:t>.NET Framework, PowerShell Software e Windows Hotfix KB975759</w:t>
      </w:r>
    </w:p>
    <w:p w14:paraId="59E5819B" w14:textId="77777777" w:rsidR="00E113E4" w:rsidRPr="00FD2888" w:rsidRDefault="00E113E4" w:rsidP="00FD2888">
      <w:pPr>
        <w:pStyle w:val="PURBody-Indented"/>
        <w:rPr>
          <w:lang w:val="es-ES"/>
        </w:rPr>
      </w:pPr>
      <w:r w:rsidRPr="00FD2888">
        <w:t>O software Microsoft .NET Framework, software PowerShell e Windows hotfix KB</w:t>
      </w:r>
      <w:r w:rsidR="00F8022C">
        <w:t>9</w:t>
      </w:r>
      <w:r w:rsidRPr="00FD2888">
        <w:t xml:space="preserve">75759 fazem parte do Microsoft Windows. </w:t>
      </w:r>
      <w:r w:rsidRPr="00FD2888">
        <w:rPr>
          <w:lang w:val="es-ES"/>
        </w:rPr>
        <w:t>Exceto como fornecido no Teste Comparativo a seguir, as condições de licença do Microsoft Windows valem para o seu uso desses componentes.</w:t>
      </w:r>
    </w:p>
    <w:p w14:paraId="59E5819C" w14:textId="77777777" w:rsidR="00E113E4" w:rsidRPr="00FD2888" w:rsidRDefault="00E113E4" w:rsidP="00534727">
      <w:pPr>
        <w:pStyle w:val="PURBody-Indented"/>
        <w:rPr>
          <w:lang w:val="es-ES"/>
        </w:rPr>
      </w:pPr>
      <w:r w:rsidRPr="00FD2888">
        <w:t xml:space="preserve">Outros produtos também podem conter o software .NET Framework, PowerShell ou Windows hotfix KB975759. </w:t>
      </w:r>
      <w:r w:rsidRPr="00FD2888">
        <w:rPr>
          <w:lang w:val="es-ES"/>
        </w:rPr>
        <w:t>Esses termos de</w:t>
      </w:r>
      <w:r w:rsidR="00534727">
        <w:rPr>
          <w:lang w:val="es-ES"/>
        </w:rPr>
        <w:t> </w:t>
      </w:r>
      <w:r w:rsidRPr="00FD2888">
        <w:rPr>
          <w:lang w:val="es-ES"/>
        </w:rPr>
        <w:t xml:space="preserve">licença regem o seu uso desse software. </w:t>
      </w:r>
    </w:p>
    <w:p w14:paraId="59E5819D" w14:textId="77777777" w:rsidR="000A570B" w:rsidRPr="00FD2888" w:rsidRDefault="000A570B" w:rsidP="00FD2888">
      <w:pPr>
        <w:pStyle w:val="PURHeading2"/>
        <w:rPr>
          <w:lang w:val="es-ES"/>
        </w:rPr>
      </w:pPr>
      <w:bookmarkStart w:id="35" w:name="SQLServerTechnology"/>
      <w:r w:rsidRPr="00FD2888">
        <w:rPr>
          <w:lang w:val="es-ES"/>
        </w:rPr>
        <w:t>Tecnologia SQL</w:t>
      </w:r>
      <w:r w:rsidRPr="00FD2888">
        <w:rPr>
          <w:rStyle w:val="Strong"/>
          <w:lang w:val="es-ES"/>
        </w:rPr>
        <w:t xml:space="preserve"> Server</w:t>
      </w:r>
      <w:bookmarkEnd w:id="35"/>
    </w:p>
    <w:p w14:paraId="59E5819E" w14:textId="77777777" w:rsidR="00E42CBD" w:rsidRPr="00FD2888" w:rsidRDefault="00E42CBD" w:rsidP="00534727">
      <w:pPr>
        <w:pStyle w:val="PURBody-Indented"/>
        <w:rPr>
          <w:lang w:val="es-ES"/>
        </w:rPr>
      </w:pPr>
      <w:r w:rsidRPr="00FD2888">
        <w:rPr>
          <w:lang w:val="es-ES"/>
        </w:rPr>
        <w:t>Se sua edição do software incluir um produto de software do banco de dados SQL Server (</w:t>
      </w:r>
      <w:r w:rsidR="008636E5">
        <w:rPr>
          <w:lang w:val="es-ES"/>
        </w:rPr>
        <w:t>“</w:t>
      </w:r>
      <w:r w:rsidRPr="00FD2888">
        <w:rPr>
          <w:lang w:val="es-ES"/>
        </w:rPr>
        <w:t>Banco de Dados SQL Server</w:t>
      </w:r>
      <w:r w:rsidR="008636E5">
        <w:rPr>
          <w:lang w:val="es-ES"/>
        </w:rPr>
        <w:t>”</w:t>
      </w:r>
      <w:r w:rsidRPr="00FD2888">
        <w:rPr>
          <w:lang w:val="es-ES"/>
        </w:rP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w:t>
      </w:r>
      <w:r w:rsidR="00534727">
        <w:rPr>
          <w:lang w:val="es-ES"/>
        </w:rPr>
        <w:t> </w:t>
      </w:r>
      <w:r w:rsidRPr="00FD2888">
        <w:rPr>
          <w:lang w:val="es-ES"/>
        </w:rPr>
        <w:t>uso de SALs do SQL Server para essa finalidade.</w:t>
      </w:r>
    </w:p>
    <w:p w14:paraId="59E5819F" w14:textId="77777777" w:rsidR="00E42CBD" w:rsidRPr="00FD2888" w:rsidRDefault="00E42CBD" w:rsidP="00FD2888">
      <w:pPr>
        <w:pStyle w:val="PURBody-Indented"/>
        <w:rPr>
          <w:lang w:val="es-ES"/>
        </w:rPr>
      </w:pPr>
      <w:r w:rsidRPr="00FD2888">
        <w:rPr>
          <w:lang w:val="es-ES"/>
        </w:rPr>
        <w:t>Você não pode compartilhar essa instância para dar suporte a nenhum produto não licenciado com o Banco de Dados SQL Server.</w:t>
      </w:r>
    </w:p>
    <w:p w14:paraId="59E581A0" w14:textId="77777777" w:rsidR="00E42CBD" w:rsidRPr="00FD2888" w:rsidRDefault="00E42CBD" w:rsidP="00FD2888">
      <w:pPr>
        <w:pStyle w:val="PURBody-Indented"/>
      </w:pPr>
      <w:r w:rsidRPr="00FD2888">
        <w:rPr>
          <w:lang w:val="es-ES"/>
        </w:rPr>
        <w:t xml:space="preserve">Se sua edição do software incluir componentes com a marca SQL Server que não sejam um Banco de Dados SQL Server, esses componentes serão licenciados a você de acordo com os termos de suas respectivas licenças. </w:t>
      </w:r>
      <w:r w:rsidRPr="00FD2888">
        <w:t>Essas licenças podem ser encontradas:</w:t>
      </w:r>
    </w:p>
    <w:p w14:paraId="59E581A1" w14:textId="77777777" w:rsidR="00E42CBD" w:rsidRPr="00FD2888" w:rsidRDefault="00E42CBD" w:rsidP="00FD2888">
      <w:pPr>
        <w:pStyle w:val="PURBullet-Indented"/>
        <w:rPr>
          <w:lang w:val="es-ES"/>
        </w:rPr>
      </w:pPr>
      <w:r w:rsidRPr="00FD2888">
        <w:rPr>
          <w:lang w:val="es-ES"/>
        </w:rPr>
        <w:t>na pasta “legal”, “licenses” ou outra com nome semelhante no diretório de instalação do software e poderá estar em contratos de licença independentes ou anexas ao contrato de licença do software ou</w:t>
      </w:r>
    </w:p>
    <w:p w14:paraId="59E581A2" w14:textId="77777777" w:rsidR="00E42CBD" w:rsidRPr="00FD2888" w:rsidRDefault="00E42CBD" w:rsidP="00FD2888">
      <w:pPr>
        <w:pStyle w:val="PURBullet-Indented"/>
        <w:rPr>
          <w:lang w:val="es-ES"/>
        </w:rPr>
      </w:pPr>
      <w:r w:rsidRPr="00FD2888">
        <w:rPr>
          <w:lang w:val="es-ES"/>
        </w:rPr>
        <w:t>por meio do instalador unificado do software.</w:t>
      </w:r>
    </w:p>
    <w:p w14:paraId="59E581A3" w14:textId="77777777" w:rsidR="00E42CBD" w:rsidRPr="00FD2888" w:rsidRDefault="00E42CBD" w:rsidP="00FD2888">
      <w:pPr>
        <w:pStyle w:val="PURBody-Indented"/>
        <w:rPr>
          <w:lang w:val="es-ES"/>
        </w:rPr>
      </w:pPr>
      <w:r w:rsidRPr="00FD2888">
        <w:rPr>
          <w:lang w:val="es-ES"/>
        </w:rPr>
        <w:t>Se você não concordar com os termos da licença do componente com a marca SQL Server, não poderá usar o componente.</w:t>
      </w:r>
    </w:p>
    <w:p w14:paraId="59E581A4" w14:textId="77777777" w:rsidR="000A570B" w:rsidRPr="00FD2888" w:rsidRDefault="000A570B" w:rsidP="00FD2888">
      <w:pPr>
        <w:pStyle w:val="PURHeading2"/>
        <w:rPr>
          <w:lang w:val="es-ES"/>
        </w:rPr>
      </w:pPr>
      <w:r w:rsidRPr="00FD2888">
        <w:rPr>
          <w:rStyle w:val="Strong"/>
          <w:lang w:val="es-ES"/>
        </w:rPr>
        <w:t>Consentimento para Uso de Dados</w:t>
      </w:r>
    </w:p>
    <w:p w14:paraId="59E581A5" w14:textId="77777777" w:rsidR="000A570B" w:rsidRPr="00FD2888" w:rsidRDefault="000A570B" w:rsidP="00534727">
      <w:pPr>
        <w:pStyle w:val="PURBody-Indented"/>
        <w:rPr>
          <w:lang w:val="es-ES"/>
        </w:rPr>
      </w:pPr>
      <w:r w:rsidRPr="00FD2888">
        <w:rPr>
          <w:rStyle w:val="Strong"/>
          <w:b w:val="0"/>
          <w:bCs w:val="0"/>
          <w:lang w:val="es-ES"/>
        </w:rPr>
        <w:t>Podemos coletar e usar informações técnicas obtidas como parte dos serviços de suporte, se houver, em relação ao software. Podemos usar essas informações para melhorar os produtos ou para fornecer serviços ou tecnologias personalizadas para você e</w:t>
      </w:r>
      <w:r w:rsidR="00534727">
        <w:rPr>
          <w:rStyle w:val="Strong"/>
          <w:b w:val="0"/>
          <w:bCs w:val="0"/>
          <w:lang w:val="es-ES"/>
        </w:rPr>
        <w:t> </w:t>
      </w:r>
      <w:r w:rsidRPr="00FD2888">
        <w:rPr>
          <w:rStyle w:val="Strong"/>
          <w:b w:val="0"/>
          <w:bCs w:val="0"/>
          <w:lang w:val="es-ES"/>
        </w:rPr>
        <w:t>seus clientes. Não divulgaremos essas informações de modo que possa identificá-lo.</w:t>
      </w:r>
    </w:p>
    <w:p w14:paraId="59E581A6" w14:textId="77777777" w:rsidR="000A570B" w:rsidRPr="00FD2888" w:rsidRDefault="000A570B" w:rsidP="00FD2888">
      <w:pPr>
        <w:pStyle w:val="PURHeading2"/>
        <w:rPr>
          <w:lang w:val="es-ES"/>
        </w:rPr>
      </w:pPr>
      <w:r w:rsidRPr="00FD2888">
        <w:rPr>
          <w:rStyle w:val="Strong"/>
          <w:lang w:val="es-ES"/>
        </w:rPr>
        <w:t>Sites de Terceiros na Internet</w:t>
      </w:r>
    </w:p>
    <w:p w14:paraId="59E581A7" w14:textId="77777777" w:rsidR="000A570B" w:rsidRPr="00FD2888" w:rsidRDefault="000A570B" w:rsidP="00534727">
      <w:pPr>
        <w:pStyle w:val="PURBody-Indented"/>
        <w:rPr>
          <w:lang w:val="es-ES"/>
        </w:rPr>
      </w:pPr>
      <w:r w:rsidRPr="00FD2888">
        <w:rPr>
          <w:rStyle w:val="Strong"/>
          <w:b w:val="0"/>
          <w:bCs w:val="0"/>
          <w:lang w:val="es-ES"/>
        </w:rPr>
        <w:t xml:space="preserve">Você e os seus clientes podem estabelecer links para sites de terceiros por meio do uso dos produtos. Não controlamos os sites de terceiros. Não nos responsabilizamos pelo conteúdo de qualquer site de terceiros, por qualquer link contido em sites de terceiros, </w:t>
      </w:r>
      <w:r w:rsidRPr="00FD2888">
        <w:rPr>
          <w:rStyle w:val="Strong"/>
          <w:b w:val="0"/>
          <w:bCs w:val="0"/>
          <w:lang w:val="es-ES"/>
        </w:rPr>
        <w:lastRenderedPageBreak/>
        <w:t>ou por qualquer alteração nos sites de terceiros. Oferecemos esses links para sites de terceiros apenas para sua conveniência. A</w:t>
      </w:r>
      <w:r w:rsidR="00534727">
        <w:rPr>
          <w:rStyle w:val="Strong"/>
          <w:b w:val="0"/>
          <w:bCs w:val="0"/>
          <w:lang w:val="es-ES"/>
        </w:rPr>
        <w:t> </w:t>
      </w:r>
      <w:r w:rsidRPr="00FD2888">
        <w:rPr>
          <w:rStyle w:val="Strong"/>
          <w:b w:val="0"/>
          <w:bCs w:val="0"/>
          <w:lang w:val="es-ES"/>
        </w:rPr>
        <w:t>inclusão de qualquer link não implica nosso endosso do site de terceiros.</w:t>
      </w:r>
    </w:p>
    <w:p w14:paraId="59E581A8" w14:textId="77777777" w:rsidR="000A570B" w:rsidRPr="00FD2888" w:rsidRDefault="000A570B" w:rsidP="00FD2888">
      <w:pPr>
        <w:pStyle w:val="PURHeading2"/>
        <w:rPr>
          <w:lang w:val="es-ES"/>
        </w:rPr>
      </w:pPr>
      <w:r w:rsidRPr="00FD2888">
        <w:rPr>
          <w:lang w:val="es-ES"/>
        </w:rPr>
        <w:t>Impedimento de Transferência de Informações de Identificação do Usuário</w:t>
      </w:r>
    </w:p>
    <w:p w14:paraId="59E581A9" w14:textId="77777777" w:rsidR="000A570B" w:rsidRPr="00FD2888" w:rsidRDefault="000A570B" w:rsidP="00FD2888">
      <w:pPr>
        <w:pStyle w:val="PURBody-Indented"/>
        <w:rPr>
          <w:lang w:val="es-ES"/>
        </w:rPr>
      </w:pPr>
      <w:r w:rsidRPr="00FD2888">
        <w:rPr>
          <w:lang w:val="es-ES"/>
        </w:rPr>
        <w:t>Os produtos não transmitirão, do seu servidor, para os sistemas de computador da Microsoft, nenhuma informação de identificação do usuário sem o seu consentimento.</w:t>
      </w:r>
    </w:p>
    <w:p w14:paraId="59E581AA" w14:textId="77777777" w:rsidR="00587CDD" w:rsidRPr="00FD2888" w:rsidRDefault="00587CDD" w:rsidP="00FD2888">
      <w:pPr>
        <w:pStyle w:val="PURHeading2"/>
        <w:rPr>
          <w:lang w:val="es-ES"/>
        </w:rPr>
      </w:pPr>
      <w:r w:rsidRPr="00FD2888">
        <w:rPr>
          <w:lang w:val="es-ES"/>
        </w:rPr>
        <w:t>Separação de Software Não Permitida</w:t>
      </w:r>
    </w:p>
    <w:p w14:paraId="59E581AB" w14:textId="77777777" w:rsidR="00587CDD" w:rsidRPr="00FD2888" w:rsidRDefault="00587CDD" w:rsidP="00FD2888">
      <w:pPr>
        <w:pStyle w:val="PURBody-Indented"/>
        <w:rPr>
          <w:lang w:val="es-ES"/>
        </w:rPr>
      </w:pPr>
      <w:r w:rsidRPr="00FD2888">
        <w:rPr>
          <w:lang w:val="es-ES"/>
        </w:rPr>
        <w:t>Você não pode separar o software para uso em mais de um OSE sob uma única licença, a menos que isso seja expressamente permitido. Isso se aplica mesmo que os OSEs estejam no mesmo sistema de hardware físico.</w:t>
      </w:r>
    </w:p>
    <w:p w14:paraId="59E581AC" w14:textId="77777777" w:rsidR="000A570B" w:rsidRPr="00FD2888" w:rsidRDefault="000A570B" w:rsidP="00FD2888">
      <w:pPr>
        <w:pStyle w:val="PURHeading2"/>
        <w:rPr>
          <w:lang w:val="es-ES"/>
        </w:rPr>
      </w:pPr>
      <w:r w:rsidRPr="00FD2888">
        <w:rPr>
          <w:rStyle w:val="Strong"/>
          <w:lang w:val="es-ES"/>
        </w:rPr>
        <w:t>Teste de Benchmark</w:t>
      </w:r>
    </w:p>
    <w:p w14:paraId="59E581AD" w14:textId="77777777" w:rsidR="000A570B" w:rsidRPr="00FD2888" w:rsidRDefault="000A570B" w:rsidP="00FD2888">
      <w:pPr>
        <w:pStyle w:val="PURBlueStrong"/>
        <w:rPr>
          <w:spacing w:val="0"/>
          <w:lang w:val="es-ES"/>
        </w:rPr>
      </w:pPr>
      <w:r w:rsidRPr="00FD2888">
        <w:rPr>
          <w:spacing w:val="0"/>
          <w:lang w:val="es-ES"/>
        </w:rPr>
        <w:t>Software</w:t>
      </w:r>
    </w:p>
    <w:p w14:paraId="59E581AE" w14:textId="77777777" w:rsidR="000A570B" w:rsidRPr="00FD2888" w:rsidRDefault="000A570B" w:rsidP="00504176">
      <w:pPr>
        <w:pStyle w:val="PURBody-Indented"/>
        <w:rPr>
          <w:lang w:val="es-ES"/>
        </w:rPr>
      </w:pPr>
      <w:r w:rsidRPr="00FD2888">
        <w:rPr>
          <w:lang w:val="es-ES"/>
        </w:rPr>
        <w:t xml:space="preserve">Você deverá obter previamente a aprovação por escrito da Microsoft para divulgar a terceiros os resultados de qualquer teste comparativo do software para servidores ou de cliente que o acompanha. </w:t>
      </w:r>
      <w:r w:rsidRPr="00FD2888">
        <w:t>Isso não se aplica ao .NET Framework (veja abaixo) nem</w:t>
      </w:r>
      <w:r w:rsidR="00504176">
        <w:t> </w:t>
      </w:r>
      <w:r w:rsidRPr="00FD2888">
        <w:t xml:space="preserve">aos seguintes produtos: Live Communications Server, Windows Server e Windows Small Business Server. </w:t>
      </w:r>
      <w:r w:rsidRPr="00FD2888">
        <w:rPr>
          <w:lang w:val="es-ES"/>
        </w:rPr>
        <w:t>No entanto, não</w:t>
      </w:r>
      <w:r w:rsidR="00504176" w:rsidRPr="00504176">
        <w:rPr>
          <w:lang w:val="es-ES"/>
        </w:rPr>
        <w:t> </w:t>
      </w:r>
      <w:r w:rsidRPr="00FD2888">
        <w:rPr>
          <w:lang w:val="es-ES"/>
        </w:rPr>
        <w:t>se</w:t>
      </w:r>
      <w:r w:rsidR="00504176" w:rsidRPr="00504176">
        <w:rPr>
          <w:lang w:val="es-ES"/>
        </w:rPr>
        <w:t> </w:t>
      </w:r>
      <w:r w:rsidRPr="00FD2888">
        <w:rPr>
          <w:lang w:val="es-ES"/>
        </w:rPr>
        <w:t>aplica à SQL Technology, caso exista, licenciada com esses produtos.</w:t>
      </w:r>
    </w:p>
    <w:p w14:paraId="59E581AF" w14:textId="77777777" w:rsidR="000A570B" w:rsidRPr="00FD2888" w:rsidRDefault="000A570B" w:rsidP="00FD2888">
      <w:pPr>
        <w:pStyle w:val="PURBlueStrong"/>
        <w:rPr>
          <w:spacing w:val="0"/>
          <w:lang w:val="es-ES"/>
        </w:rPr>
      </w:pPr>
      <w:r w:rsidRPr="00FD2888">
        <w:rPr>
          <w:spacing w:val="0"/>
          <w:lang w:val="es-ES"/>
        </w:rPr>
        <w:t>Microsoft .NET Framework</w:t>
      </w:r>
    </w:p>
    <w:p w14:paraId="59E581B0" w14:textId="77777777" w:rsidR="000A570B" w:rsidRPr="00FD2888" w:rsidRDefault="000A570B" w:rsidP="00FD2888">
      <w:pPr>
        <w:pStyle w:val="PURBody-Indented"/>
        <w:rPr>
          <w:lang w:val="es-ES"/>
        </w:rPr>
      </w:pPr>
      <w:r w:rsidRPr="00FD2888">
        <w:rPr>
          <w:lang w:val="es-ES"/>
        </w:rP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109" w:history="1">
        <w:r w:rsidRPr="00FD2888">
          <w:rPr>
            <w:rStyle w:val="Hyperlink"/>
            <w:lang w:val="es-ES"/>
          </w:rPr>
          <w:t>http://go.microsoft.com/fwlink/?LinkID=66406</w:t>
        </w:r>
      </w:hyperlink>
      <w:r w:rsidRPr="00FD2888">
        <w:rPr>
          <w:lang w:val="es-ES"/>
        </w:rP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10" w:history="1">
        <w:r w:rsidRPr="00FD2888">
          <w:rPr>
            <w:rStyle w:val="Hyperlink"/>
            <w:lang w:val="es-ES"/>
          </w:rPr>
          <w:t>http://go.microsoft.com/fwlink/?LinkID=66406</w:t>
        </w:r>
      </w:hyperlink>
      <w:r w:rsidRPr="00FD2888">
        <w:rPr>
          <w:lang w:val="es-ES"/>
        </w:rPr>
        <w:t>.</w:t>
      </w:r>
    </w:p>
    <w:p w14:paraId="59E581B1" w14:textId="77777777" w:rsidR="000A570B" w:rsidRPr="00FD2888" w:rsidRDefault="000A570B" w:rsidP="00FD2888">
      <w:pPr>
        <w:pStyle w:val="PURHeading2"/>
        <w:rPr>
          <w:lang w:val="es-ES"/>
        </w:rPr>
      </w:pPr>
      <w:r w:rsidRPr="00FD2888">
        <w:rPr>
          <w:lang w:val="es-ES"/>
        </w:rPr>
        <w:t>Item de Relatório de Mapas do SQL Server Reporting Services</w:t>
      </w:r>
    </w:p>
    <w:p w14:paraId="59E581B2" w14:textId="77777777" w:rsidR="000A570B" w:rsidRPr="00FD2888" w:rsidRDefault="000A570B" w:rsidP="00FD2888">
      <w:pPr>
        <w:pStyle w:val="PURBody-Indented"/>
        <w:rPr>
          <w:lang w:val="es-ES"/>
        </w:rPr>
      </w:pPr>
      <w:r w:rsidRPr="00FD2888">
        <w:rPr>
          <w:lang w:val="es-ES"/>
        </w:rP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que você faz da API do Bing Maps e o conteúdo associado também estão sujeitos aos termos e às condições adicionais apresentados no site </w:t>
      </w:r>
      <w:hyperlink r:id="rId111" w:history="1">
        <w:r w:rsidRPr="00FD2888">
          <w:rPr>
            <w:rStyle w:val="Hyperlink"/>
            <w:lang w:val="es-ES"/>
          </w:rPr>
          <w:t>http://go.microsoft.com/fwlink/?LinkId=21969</w:t>
        </w:r>
      </w:hyperlink>
      <w:r w:rsidRPr="00FD2888">
        <w:rPr>
          <w:lang w:val="es-ES"/>
        </w:rPr>
        <w:t>.</w:t>
      </w:r>
    </w:p>
    <w:p w14:paraId="59E581B3" w14:textId="77777777" w:rsidR="000A570B" w:rsidRPr="00FD2888" w:rsidRDefault="000A570B" w:rsidP="00FD2888">
      <w:pPr>
        <w:pStyle w:val="PURBody-Indented"/>
      </w:pPr>
      <w:r w:rsidRPr="00FD2888">
        <w:t>É vedado:</w:t>
      </w:r>
    </w:p>
    <w:p w14:paraId="59E581B4" w14:textId="77777777" w:rsidR="000A570B" w:rsidRPr="00FD2888" w:rsidRDefault="000A570B" w:rsidP="00FD2888">
      <w:pPr>
        <w:pStyle w:val="PURBullet-Indented"/>
        <w:rPr>
          <w:lang w:val="es-ES"/>
        </w:rPr>
      </w:pPr>
      <w:r w:rsidRPr="00FD2888">
        <w:rPr>
          <w:lang w:val="es-ES"/>
        </w:rPr>
        <w:t>remover, minimizar, bloquear ou modificar qualquer logotipo, marca comercial, direito autoral, marca d’água ou outras notificações da Microsoft ou seus fornecedores incluídas no software, incluindo qualquer conteúdo disponibilizado para você por meio do software ou</w:t>
      </w:r>
    </w:p>
    <w:p w14:paraId="59E581B5" w14:textId="77777777" w:rsidR="000A570B" w:rsidRPr="00FD2888" w:rsidRDefault="000A570B" w:rsidP="00FD2888">
      <w:pPr>
        <w:pStyle w:val="PURBullet-Indented"/>
        <w:ind w:left="490"/>
        <w:rPr>
          <w:lang w:val="es-ES"/>
        </w:rPr>
      </w:pPr>
      <w:r w:rsidRPr="00FD2888">
        <w:rPr>
          <w:lang w:val="es-ES"/>
        </w:rPr>
        <w:t>publicar o software, incluindo qualquer interface de programa aplicativo que faça parte do software, para cópia de outros ou</w:t>
      </w:r>
    </w:p>
    <w:p w14:paraId="59E581B6" w14:textId="77777777" w:rsidR="000A570B" w:rsidRPr="00FD2888" w:rsidRDefault="000A570B" w:rsidP="00FD2888">
      <w:pPr>
        <w:pStyle w:val="PURBullet-Indented"/>
        <w:rPr>
          <w:lang w:val="es-ES"/>
        </w:rPr>
      </w:pPr>
      <w:r w:rsidRPr="00FD2888">
        <w:rPr>
          <w:lang w:val="es-ES"/>
        </w:rPr>
        <w:t>compartilhar ou, de outra forma, distribuir documentos, texto ou imagens criadas por meio dos recursos de Serviços de Mapeamento de Dados do software.</w:t>
      </w:r>
    </w:p>
    <w:p w14:paraId="59E581B7" w14:textId="77777777" w:rsidR="000A570B" w:rsidRPr="00FD2888" w:rsidRDefault="000A570B" w:rsidP="00FD2888">
      <w:pPr>
        <w:pStyle w:val="PURHeading2"/>
        <w:rPr>
          <w:lang w:val="es-ES"/>
        </w:rPr>
      </w:pPr>
      <w:r w:rsidRPr="00FD2888">
        <w:rPr>
          <w:lang w:val="es-ES"/>
        </w:rPr>
        <w:t>Multiplexação</w:t>
      </w:r>
    </w:p>
    <w:p w14:paraId="59E581B8" w14:textId="77777777" w:rsidR="000A570B" w:rsidRPr="00FD2888" w:rsidRDefault="000A570B" w:rsidP="00FD2888">
      <w:pPr>
        <w:pStyle w:val="PURBody-Indented"/>
        <w:rPr>
          <w:lang w:val="es-ES"/>
        </w:rPr>
      </w:pPr>
      <w:r w:rsidRPr="00FD2888">
        <w:rPr>
          <w:lang w:val="es-ES"/>
        </w:rPr>
        <w:t>O hardware ou software usado por você para:</w:t>
      </w:r>
    </w:p>
    <w:p w14:paraId="59E581B9" w14:textId="77777777" w:rsidR="000A570B" w:rsidRPr="00FD2888" w:rsidRDefault="000A570B" w:rsidP="00FD2888">
      <w:pPr>
        <w:pStyle w:val="PURBullet-Indented"/>
      </w:pPr>
      <w:r w:rsidRPr="00FD2888">
        <w:t>reunir conexões;</w:t>
      </w:r>
    </w:p>
    <w:p w14:paraId="59E581BA" w14:textId="77777777" w:rsidR="000A570B" w:rsidRPr="00FD2888" w:rsidRDefault="000A570B" w:rsidP="00FD2888">
      <w:pPr>
        <w:pStyle w:val="PURBullet-Indented"/>
      </w:pPr>
      <w:r w:rsidRPr="00FD2888">
        <w:t>reencaminhar informações;</w:t>
      </w:r>
    </w:p>
    <w:p w14:paraId="59E581BB" w14:textId="77777777" w:rsidR="000A570B" w:rsidRPr="00FD2888" w:rsidRDefault="000A570B" w:rsidP="00FD2888">
      <w:pPr>
        <w:pStyle w:val="PURBullet-Indented"/>
        <w:rPr>
          <w:lang w:val="es-ES"/>
        </w:rPr>
      </w:pPr>
      <w:r w:rsidRPr="00FD2888">
        <w:rPr>
          <w:lang w:val="es-ES"/>
        </w:rPr>
        <w:t>reduzir o número de dispositivos ou usuários que acessam ou usam o produto diretamente ou</w:t>
      </w:r>
    </w:p>
    <w:p w14:paraId="59E581BC" w14:textId="77777777" w:rsidR="000A570B" w:rsidRPr="00FD2888" w:rsidRDefault="000A570B" w:rsidP="00FD2888">
      <w:pPr>
        <w:pStyle w:val="PURBullet-Indented"/>
        <w:rPr>
          <w:lang w:val="es-ES"/>
        </w:rPr>
      </w:pPr>
      <w:r w:rsidRPr="00FD2888">
        <w:rPr>
          <w:lang w:val="es-ES"/>
        </w:rPr>
        <w:t>reduzir o número de ambientes de sistema operacional (ou OSEs), dispositivos ou usuários que o produto gerencia diretamente,</w:t>
      </w:r>
    </w:p>
    <w:p w14:paraId="59E581BD" w14:textId="77777777" w:rsidR="000A570B" w:rsidRPr="00FD2888" w:rsidRDefault="000A570B" w:rsidP="00FD2888">
      <w:pPr>
        <w:pStyle w:val="PURBody-Indented"/>
        <w:rPr>
          <w:lang w:val="es-ES"/>
        </w:rPr>
      </w:pPr>
      <w:r w:rsidRPr="00FD2888">
        <w:rPr>
          <w:lang w:val="es-ES"/>
        </w:rPr>
        <w:t>(algumas vezes chamado de “multiplexação” ou “pooling”), não reduz o número de licenças de qualquer tipo necessárias.</w:t>
      </w:r>
    </w:p>
    <w:p w14:paraId="59E581BE" w14:textId="77777777" w:rsidR="000A570B" w:rsidRPr="00FD2888" w:rsidRDefault="005267B6" w:rsidP="00FD2888">
      <w:pPr>
        <w:pStyle w:val="PURHeading2"/>
        <w:rPr>
          <w:lang w:val="es-ES"/>
        </w:rPr>
      </w:pPr>
      <w:r w:rsidRPr="00FD2888">
        <w:rPr>
          <w:lang w:val="es-ES"/>
        </w:rPr>
        <w:t>Código Distribuível</w:t>
      </w:r>
    </w:p>
    <w:p w14:paraId="59E581BF" w14:textId="77777777" w:rsidR="000A570B" w:rsidRPr="00FD2888" w:rsidRDefault="000A570B" w:rsidP="00FD2888">
      <w:pPr>
        <w:pStyle w:val="PURBody-Indented"/>
        <w:rPr>
          <w:lang w:val="es-ES"/>
        </w:rPr>
      </w:pPr>
      <w:r w:rsidRPr="00FD2888">
        <w:rPr>
          <w:lang w:val="es-ES"/>
        </w:rP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14:paraId="59E581C0" w14:textId="77777777" w:rsidR="009B27A8" w:rsidRPr="00B87DF9" w:rsidRDefault="009B27A8" w:rsidP="00FD2888">
      <w:pPr>
        <w:pStyle w:val="PURBlueStrong"/>
        <w:rPr>
          <w:spacing w:val="0"/>
          <w:lang w:val="es-ES"/>
        </w:rPr>
      </w:pPr>
      <w:r w:rsidRPr="00B87DF9">
        <w:rPr>
          <w:spacing w:val="0"/>
          <w:lang w:val="es-ES"/>
        </w:rPr>
        <w:lastRenderedPageBreak/>
        <w:t>Direito de Uso e Distribuição</w:t>
      </w:r>
    </w:p>
    <w:p w14:paraId="59E581C1" w14:textId="77777777" w:rsidR="009B27A8" w:rsidRPr="00B87DF9" w:rsidRDefault="009B27A8" w:rsidP="00FD2888">
      <w:pPr>
        <w:pStyle w:val="PURBody-Indented"/>
        <w:rPr>
          <w:lang w:val="es-ES"/>
        </w:rPr>
      </w:pPr>
      <w:r w:rsidRPr="00B87DF9">
        <w:rPr>
          <w:lang w:val="es-ES"/>
        </w:rPr>
        <w:t>O código e os arquivos de texto listados abaixo constituem “Código Distribuível”. Esses Direitos de Uso do Service Provider podem fornecer direitos a outro Código Distribuível.</w:t>
      </w:r>
    </w:p>
    <w:p w14:paraId="59E581C2" w14:textId="77777777" w:rsidR="000A570B" w:rsidRPr="00B87DF9" w:rsidRDefault="000A570B" w:rsidP="00FD2888">
      <w:pPr>
        <w:pStyle w:val="PURBullet-Indented"/>
        <w:rPr>
          <w:lang w:val="es-ES"/>
        </w:rPr>
      </w:pPr>
      <w:r w:rsidRPr="00B87DF9">
        <w:rPr>
          <w:b/>
          <w:lang w:val="es-ES"/>
        </w:rPr>
        <w:t>Arquivos REDIST.TXT:</w:t>
      </w:r>
      <w:r w:rsidRPr="00B87DF9">
        <w:rPr>
          <w:lang w:val="es-ES"/>
        </w:rPr>
        <w:t xml:space="preserve"> Você poderá copiar e distribuir a forma de código objeto do código listado nos arquivos REDIST.TXT.</w:t>
      </w:r>
    </w:p>
    <w:p w14:paraId="59E581C3" w14:textId="77777777" w:rsidR="000A570B" w:rsidRPr="00B87DF9" w:rsidRDefault="000A570B" w:rsidP="00FD2888">
      <w:pPr>
        <w:pStyle w:val="PURBullet-Indented"/>
        <w:rPr>
          <w:lang w:val="es-ES"/>
        </w:rPr>
      </w:pPr>
      <w:r w:rsidRPr="00B87DF9">
        <w:rPr>
          <w:b/>
          <w:lang w:val="es-ES"/>
        </w:rPr>
        <w:t>Código de Amostra:</w:t>
      </w:r>
      <w:r w:rsidRPr="00B87DF9">
        <w:rPr>
          <w:lang w:val="es-ES"/>
        </w:rPr>
        <w:t xml:space="preserve"> Você poderá modificar, copiar e distribuir a forma de código objeto e o código-fonte do código identificado como “amostra” (“sample”).</w:t>
      </w:r>
    </w:p>
    <w:p w14:paraId="59E581C4" w14:textId="77777777" w:rsidR="000A570B" w:rsidRPr="00B87DF9" w:rsidRDefault="000A570B" w:rsidP="00FD2888">
      <w:pPr>
        <w:pStyle w:val="PURBullet-Indented"/>
        <w:rPr>
          <w:lang w:val="es-ES"/>
        </w:rPr>
      </w:pPr>
      <w:r w:rsidRPr="00B87DF9">
        <w:rPr>
          <w:b/>
          <w:lang w:val="es-ES"/>
        </w:rPr>
        <w:t>Arquivos OTHER-DIST.TXT:</w:t>
      </w:r>
      <w:r w:rsidRPr="00B87DF9">
        <w:rPr>
          <w:lang w:val="es-ES"/>
        </w:rPr>
        <w:t xml:space="preserve"> Você poderá copiar e distribuir a forma de código objeto do código listado nos arquivos OTHER-DIST.TXT.</w:t>
      </w:r>
    </w:p>
    <w:p w14:paraId="59E581C5" w14:textId="77777777" w:rsidR="000A570B" w:rsidRPr="00B87DF9" w:rsidRDefault="000A570B" w:rsidP="00FD2888">
      <w:pPr>
        <w:pStyle w:val="PURBullet-Indented"/>
        <w:rPr>
          <w:lang w:val="es-ES"/>
        </w:rPr>
      </w:pPr>
      <w:r w:rsidRPr="00B87DF9">
        <w:rPr>
          <w:b/>
          <w:lang w:val="es-ES"/>
        </w:rPr>
        <w:t>Distribuição por Terceiros:</w:t>
      </w:r>
      <w:r w:rsidRPr="00B87DF9">
        <w:rPr>
          <w:lang w:val="es-ES"/>
        </w:rPr>
        <w:t xml:space="preserve"> Você poderá permitir que os distribuidores de seus programas copiem e distribuam o Código Distribuível como parte desses programas.</w:t>
      </w:r>
    </w:p>
    <w:p w14:paraId="59E581C6" w14:textId="77777777" w:rsidR="000A570B" w:rsidRPr="00B87DF9" w:rsidRDefault="000A570B" w:rsidP="00FD2888">
      <w:pPr>
        <w:pStyle w:val="PURBullet-Indented"/>
        <w:rPr>
          <w:lang w:val="es-ES"/>
        </w:rPr>
      </w:pPr>
      <w:r w:rsidRPr="00B87DF9">
        <w:rPr>
          <w:b/>
          <w:lang w:val="es-ES"/>
        </w:rPr>
        <w:t>Bibliotecas Silverlight:</w:t>
      </w:r>
      <w:r w:rsidRPr="00B87DF9">
        <w:rPr>
          <w:lang w:val="es-ES"/>
        </w:rPr>
        <w:t xml:space="preserve"> Copie e distribua a forma do código-objeto marcado como “Bibliotecas Silverlight”, “Bibliotecas do Cliente” Silverlight e “Bibliotecas do Servidor” Silverlight.</w:t>
      </w:r>
    </w:p>
    <w:p w14:paraId="59E581C7" w14:textId="77777777" w:rsidR="000A570B" w:rsidRPr="00B87DF9" w:rsidRDefault="000A570B" w:rsidP="00FD2888">
      <w:pPr>
        <w:pStyle w:val="PURBody-Indented"/>
        <w:rPr>
          <w:lang w:val="es-ES"/>
        </w:rPr>
      </w:pPr>
      <w:r w:rsidRPr="00B87DF9">
        <w:rPr>
          <w:b/>
          <w:lang w:val="es-ES"/>
        </w:rPr>
        <w:t>Outros termos de licença de todos os Produtos Visual Studio</w:t>
      </w:r>
    </w:p>
    <w:p w14:paraId="59E581C8" w14:textId="77777777" w:rsidR="000A570B" w:rsidRPr="00FD2888" w:rsidRDefault="000A570B" w:rsidP="00FD2888">
      <w:pPr>
        <w:pStyle w:val="PURBody-Indented"/>
      </w:pPr>
      <w:r w:rsidRPr="00B87DF9">
        <w:rPr>
          <w:lang w:val="es-ES"/>
        </w:rPr>
        <w:t xml:space="preserve">O software também poderá conter o Código Distribuível a seguir. </w:t>
      </w:r>
      <w:r w:rsidRPr="00FD2888">
        <w:t>É permitido:</w:t>
      </w:r>
    </w:p>
    <w:p w14:paraId="59E581C9" w14:textId="77777777" w:rsidR="000A570B" w:rsidRPr="00B87DF9" w:rsidRDefault="000A570B" w:rsidP="00FD2888">
      <w:pPr>
        <w:pStyle w:val="PURBullet-Indented"/>
        <w:rPr>
          <w:lang w:val="es-ES"/>
        </w:rPr>
      </w:pPr>
      <w:r w:rsidRPr="00B87DF9">
        <w:rPr>
          <w:b/>
          <w:lang w:val="es-ES"/>
        </w:rPr>
        <w:t xml:space="preserve">Arquivos REDIST.TXT: </w:t>
      </w:r>
      <w:r w:rsidRPr="00B87DF9">
        <w:rPr>
          <w:lang w:val="es-ES"/>
        </w:rPr>
        <w:t xml:space="preserve">Copiar e distribuir os arquivos listados na lista REDIST localizada no site </w:t>
      </w:r>
      <w:hyperlink r:id="rId112" w:history="1">
        <w:r w:rsidRPr="00B87DF9">
          <w:rPr>
            <w:rStyle w:val="Hyperlink"/>
            <w:lang w:val="es-ES"/>
          </w:rPr>
          <w:t>http://go.microsoft.com/fwlink/?LinkId=286955</w:t>
        </w:r>
      </w:hyperlink>
      <w:r w:rsidRPr="00B87DF9">
        <w:rPr>
          <w:lang w:val="es-ES"/>
        </w:rPr>
        <w:t xml:space="preserve">; </w:t>
      </w:r>
    </w:p>
    <w:p w14:paraId="59E581CA" w14:textId="77777777" w:rsidR="000A570B" w:rsidRPr="00B87DF9" w:rsidRDefault="000A570B" w:rsidP="00FD2888">
      <w:pPr>
        <w:pStyle w:val="PURBullet-Indented"/>
        <w:rPr>
          <w:lang w:val="es-ES"/>
        </w:rPr>
      </w:pPr>
      <w:r w:rsidRPr="00B87DF9">
        <w:rPr>
          <w:b/>
          <w:lang w:val="es-ES"/>
        </w:rPr>
        <w:t>Código de Amostra:</w:t>
      </w:r>
      <w:r w:rsidRPr="00B87DF9">
        <w:rPr>
          <w:lang w:val="es-ES"/>
        </w:rPr>
        <w:t xml:space="preserve"> Modificar, copiar e distribuir a forma de código-objeto e código-fonte do código identificado como “Fragmento de Código”;</w:t>
      </w:r>
    </w:p>
    <w:p w14:paraId="59E581CB" w14:textId="77777777" w:rsidR="000A570B" w:rsidRPr="00B87DF9" w:rsidRDefault="000A570B" w:rsidP="00FD2888">
      <w:pPr>
        <w:pStyle w:val="PURBullet-Indented"/>
        <w:rPr>
          <w:lang w:val="es-ES"/>
        </w:rPr>
      </w:pPr>
      <w:r w:rsidRPr="00B87DF9">
        <w:rPr>
          <w:b/>
          <w:lang w:val="es-ES"/>
        </w:rPr>
        <w:t>Biblioteca de Imagens:</w:t>
      </w:r>
      <w:r w:rsidRPr="00B87DF9">
        <w:rPr>
          <w:lang w:val="es-ES"/>
        </w:rP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14:paraId="59E581CC" w14:textId="77777777" w:rsidR="000A570B" w:rsidRPr="00B87DF9" w:rsidRDefault="000A570B" w:rsidP="00FD2888">
      <w:pPr>
        <w:pStyle w:val="PURBullet-Indented"/>
        <w:rPr>
          <w:lang w:val="es-ES"/>
        </w:rPr>
      </w:pPr>
      <w:r w:rsidRPr="00B87DF9">
        <w:rPr>
          <w:b/>
          <w:lang w:val="es-ES"/>
        </w:rPr>
        <w:t>Modelos, Modelos de Site e Modelos de Site Misturados para Visual Studio:</w:t>
      </w:r>
      <w:r w:rsidRPr="00B87DF9">
        <w:rPr>
          <w:lang w:val="es-ES"/>
        </w:rPr>
        <w:t xml:space="preserve"> Modificar, copiar, implantar e distribuir a forma de código-objeto e código-fonte dos modelos e código identificados como “modelos de site”;</w:t>
      </w:r>
    </w:p>
    <w:p w14:paraId="59E581CD" w14:textId="77777777" w:rsidR="000A570B" w:rsidRPr="00B87DF9" w:rsidRDefault="000A570B" w:rsidP="00FD2888">
      <w:pPr>
        <w:pStyle w:val="PURBullet-Indented"/>
        <w:rPr>
          <w:lang w:val="es-ES"/>
        </w:rPr>
      </w:pPr>
      <w:r w:rsidRPr="00B87DF9">
        <w:rPr>
          <w:b/>
          <w:lang w:val="es-ES"/>
        </w:rPr>
        <w:t>Fontes e Fontes Misturadas para Visual Studio:</w:t>
      </w:r>
      <w:r w:rsidRPr="00B87DF9">
        <w:rPr>
          <w:lang w:val="es-ES"/>
        </w:rPr>
        <w:t xml:space="preserve"> Distribuir cópias não modificadas das fontes Buxton Sketch, SketchFlow Print e SegoeMarker;</w:t>
      </w:r>
    </w:p>
    <w:p w14:paraId="59E581CE" w14:textId="77777777" w:rsidR="000A570B" w:rsidRPr="00B87DF9" w:rsidRDefault="000A570B" w:rsidP="00FD2888">
      <w:pPr>
        <w:pStyle w:val="PURBullet-Indented"/>
        <w:rPr>
          <w:lang w:val="es-ES"/>
        </w:rPr>
      </w:pPr>
      <w:r w:rsidRPr="00B87DF9">
        <w:rPr>
          <w:b/>
          <w:lang w:val="es-ES"/>
        </w:rPr>
        <w:t xml:space="preserve">Estilos e Estilos Misturados para Visual Studio: </w:t>
      </w:r>
      <w:r w:rsidRPr="00B87DF9">
        <w:rPr>
          <w:lang w:val="es-ES"/>
        </w:rPr>
        <w:t>Copiar, modificar e distribuir a forma de código-objeto identificado como “Estilos X”;</w:t>
      </w:r>
    </w:p>
    <w:p w14:paraId="59E581CF" w14:textId="77777777" w:rsidR="004313A2" w:rsidRPr="00B87DF9" w:rsidRDefault="000A570B" w:rsidP="00FD2888">
      <w:pPr>
        <w:pStyle w:val="PURBullet-Indented"/>
        <w:rPr>
          <w:lang w:val="es-ES"/>
        </w:rPr>
      </w:pPr>
      <w:r w:rsidRPr="00B87DF9">
        <w:rPr>
          <w:b/>
          <w:lang w:val="es-ES"/>
        </w:rPr>
        <w:t xml:space="preserve">Ícones: </w:t>
      </w:r>
      <w:r w:rsidRPr="00B87DF9">
        <w:rPr>
          <w:lang w:val="es-ES"/>
        </w:rPr>
        <w:t>Distribuir cópias não modificadas dos códigos marcados como “ícones”;</w:t>
      </w:r>
    </w:p>
    <w:p w14:paraId="59E581D0" w14:textId="77777777" w:rsidR="004313A2" w:rsidRPr="00B87DF9" w:rsidRDefault="00407900" w:rsidP="00FD2888">
      <w:pPr>
        <w:pStyle w:val="PURBullet-Indented"/>
        <w:rPr>
          <w:lang w:val="es-ES"/>
        </w:rPr>
      </w:pPr>
      <w:r w:rsidRPr="00B87DF9">
        <w:rPr>
          <w:b/>
          <w:lang w:val="es-ES"/>
        </w:rPr>
        <w:t xml:space="preserve">ASP.NET MVC e Web Tooling Extensions: </w:t>
      </w:r>
      <w:r w:rsidRPr="00B87DF9">
        <w:rPr>
          <w:lang w:val="es-ES"/>
        </w:rPr>
        <w:t>Modificar, copiar e distribuir ou implantar quaisquer arquivos .js contidos no ASP.NET Model View Controller, ASP .NET Web Pages ou no Web Tooling Extensions como parte dos programas ASP.NET;</w:t>
      </w:r>
    </w:p>
    <w:p w14:paraId="59E581D1" w14:textId="77777777" w:rsidR="00407900" w:rsidRPr="00B87DF9" w:rsidRDefault="004313A2" w:rsidP="00FD2888">
      <w:pPr>
        <w:pStyle w:val="PURBullet-Indented"/>
        <w:rPr>
          <w:lang w:val="es-ES"/>
        </w:rPr>
      </w:pPr>
      <w:r w:rsidRPr="00B87DF9">
        <w:rPr>
          <w:b/>
          <w:bCs/>
          <w:lang w:val="es-ES"/>
        </w:rPr>
        <w:t>Modelos de Projeto do Visual Studio LightSwitch</w:t>
      </w:r>
      <w:r w:rsidRPr="00B87DF9">
        <w:rPr>
          <w:b/>
          <w:lang w:val="es-ES"/>
        </w:rPr>
        <w:t>:</w:t>
      </w:r>
      <w:r w:rsidRPr="00B87DF9">
        <w:rPr>
          <w:lang w:val="es-ES"/>
        </w:rPr>
        <w:t xml:space="preserve"> Modificar, copiar e distribuir ou implantar arquivos .js contidos nos modelos de projeto do Visual Studio LightSwitch como parte dos programas LightSwitch.</w:t>
      </w:r>
    </w:p>
    <w:p w14:paraId="59E581D2" w14:textId="77777777" w:rsidR="00407900" w:rsidRPr="00B87DF9" w:rsidRDefault="00407900" w:rsidP="004841C4">
      <w:pPr>
        <w:pStyle w:val="PURBullet-Indented"/>
        <w:rPr>
          <w:lang w:val="es-ES"/>
        </w:rPr>
      </w:pPr>
      <w:r w:rsidRPr="00B87DF9">
        <w:rPr>
          <w:b/>
          <w:lang w:val="es-ES"/>
        </w:rPr>
        <w:t xml:space="preserve">Biblioteca do Windows para JavaScript. </w:t>
      </w:r>
      <w:r w:rsidRPr="00B87DF9">
        <w:rPr>
          <w:lang w:val="es-ES"/>
        </w:rPr>
        <w:t>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da</w:t>
      </w:r>
      <w:r w:rsidR="004841C4">
        <w:rPr>
          <w:lang w:val="es-ES"/>
        </w:rPr>
        <w:t> </w:t>
      </w:r>
      <w:r w:rsidRPr="00B87DF9">
        <w:rPr>
          <w:lang w:val="es-ES"/>
        </w:rPr>
        <w:t>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14:paraId="59E581D3" w14:textId="77777777" w:rsidR="000A570B" w:rsidRPr="00925AAA" w:rsidRDefault="000A570B" w:rsidP="00FD2888">
      <w:pPr>
        <w:pStyle w:val="PURBullet-Indented"/>
        <w:rPr>
          <w:lang w:val="es-ES"/>
        </w:rPr>
      </w:pPr>
      <w:r w:rsidRPr="00B87DF9">
        <w:rPr>
          <w:b/>
          <w:lang w:val="es-ES"/>
        </w:rPr>
        <w:t xml:space="preserve">Programa de Configuração: </w:t>
      </w:r>
      <w:r w:rsidRPr="00B87DF9">
        <w:rPr>
          <w:lang w:val="es-ES"/>
        </w:rPr>
        <w:t xml:space="preserve">Distribuir o código distribuível incluído em um programa de configuração como parte desse programa. </w:t>
      </w:r>
      <w:r w:rsidRPr="00925AAA">
        <w:rPr>
          <w:lang w:val="es-ES"/>
        </w:rPr>
        <w:t>Você não poderá modificá-lo.</w:t>
      </w:r>
    </w:p>
    <w:p w14:paraId="59E581D4" w14:textId="77777777" w:rsidR="000A570B" w:rsidRPr="00B87DF9" w:rsidRDefault="000A570B" w:rsidP="00FD2888">
      <w:pPr>
        <w:pStyle w:val="PURBullet-Indented"/>
        <w:rPr>
          <w:lang w:val="es-ES"/>
        </w:rPr>
      </w:pPr>
      <w:r w:rsidRPr="00B87DF9">
        <w:rPr>
          <w:b/>
          <w:lang w:val="es-ES"/>
        </w:rPr>
        <w:t>KIT DE CAPACIDADE DE EXTENSÃO - Arquivos para Microsoft Commerce Server 2009 Standard e Enterprise Editions:</w:t>
      </w:r>
      <w:r w:rsidRPr="00B87DF9">
        <w:rPr>
          <w:lang w:val="es-ES"/>
        </w:rPr>
        <w:t xml:space="preserve"> Copiar e distribuir a forma de código-objeto e código-fonte do código identificado como “Kit de Capacidade de Extensão” e</w:t>
      </w:r>
    </w:p>
    <w:p w14:paraId="59E581D5" w14:textId="77777777" w:rsidR="000A570B" w:rsidRPr="00B87DF9" w:rsidRDefault="000A570B" w:rsidP="00743670">
      <w:pPr>
        <w:pStyle w:val="PURBullet-Indented"/>
        <w:rPr>
          <w:lang w:val="es-ES"/>
        </w:rPr>
      </w:pPr>
      <w:r w:rsidRPr="00B87DF9">
        <w:rPr>
          <w:b/>
          <w:lang w:val="es-ES"/>
        </w:rPr>
        <w:t>Arquivos Runtime do Access:</w:t>
      </w:r>
      <w:r w:rsidRPr="00B87DF9">
        <w:rPr>
          <w:lang w:val="es-ES"/>
        </w:rPr>
        <w:t xml:space="preserve"> Copiar e distribuir a forma de código-objeto dos arquivos SETUP.EXE, ACCESSRT.MSI e</w:t>
      </w:r>
      <w:r w:rsidR="00743670" w:rsidRPr="00743670">
        <w:rPr>
          <w:lang w:val="es-ES"/>
        </w:rPr>
        <w:t> </w:t>
      </w:r>
      <w:r w:rsidRPr="00B87DF9">
        <w:rPr>
          <w:lang w:val="es-ES"/>
        </w:rPr>
        <w:t>ACCESSRT.CAB de uma cópia licenciada do software Microsoft Office Professional Plus 2013 ou Microsoft Office Access 2013. Você e seus Usuários Finais poderão usar esses arquivos apenas para fornecer recursos de banco de dados a seus programas de gerenciamento que não possuem banco de dados.</w:t>
      </w:r>
    </w:p>
    <w:p w14:paraId="59E581D6" w14:textId="77777777" w:rsidR="00B0332A" w:rsidRPr="00B87DF9" w:rsidRDefault="00B0332A" w:rsidP="00FD2888">
      <w:pPr>
        <w:pStyle w:val="PURBlueStrong-Indented"/>
        <w:rPr>
          <w:spacing w:val="0"/>
          <w:lang w:val="es-ES"/>
        </w:rPr>
      </w:pPr>
      <w:r w:rsidRPr="00B87DF9">
        <w:rPr>
          <w:spacing w:val="0"/>
          <w:lang w:val="es-ES"/>
        </w:rPr>
        <w:t>Requisitos de Distribuição</w:t>
      </w:r>
    </w:p>
    <w:p w14:paraId="59E581D7" w14:textId="77777777" w:rsidR="00B0332A" w:rsidRPr="00B87DF9" w:rsidRDefault="00B0332A" w:rsidP="00FD2888">
      <w:pPr>
        <w:pStyle w:val="PURBody-Indented"/>
        <w:rPr>
          <w:lang w:val="es-ES"/>
        </w:rPr>
      </w:pPr>
      <w:r w:rsidRPr="00B87DF9">
        <w:rPr>
          <w:lang w:val="es-ES"/>
        </w:rPr>
        <w:t>Para qualquer Código Distribuível que você distribua, será necessário:</w:t>
      </w:r>
    </w:p>
    <w:p w14:paraId="59E581D8" w14:textId="77777777" w:rsidR="00B0332A" w:rsidRPr="00B87DF9" w:rsidRDefault="00B0332A" w:rsidP="00FD2888">
      <w:pPr>
        <w:pStyle w:val="PURBullet-Indented"/>
        <w:numPr>
          <w:ilvl w:val="0"/>
          <w:numId w:val="5"/>
        </w:numPr>
        <w:rPr>
          <w:lang w:val="es-ES"/>
        </w:rPr>
      </w:pPr>
      <w:r w:rsidRPr="00B87DF9">
        <w:rPr>
          <w:lang w:val="es-ES"/>
        </w:rPr>
        <w:t>adicionar ao Código Distribuível nos programas funcionalidades primárias significativas;</w:t>
      </w:r>
    </w:p>
    <w:p w14:paraId="59E581D9" w14:textId="77777777" w:rsidR="00B0332A" w:rsidRPr="00B87DF9" w:rsidRDefault="00B0332A" w:rsidP="00FD2888">
      <w:pPr>
        <w:pStyle w:val="PURBullet-Indented"/>
        <w:numPr>
          <w:ilvl w:val="0"/>
          <w:numId w:val="5"/>
        </w:numPr>
        <w:rPr>
          <w:lang w:val="es-ES"/>
        </w:rPr>
      </w:pPr>
      <w:r w:rsidRPr="00B87DF9">
        <w:rPr>
          <w:lang w:val="es-ES"/>
        </w:rPr>
        <w:t>para qualquer Código Distribuível com extensão de nome de arquivo .lib, distribuir somente os resultados da execução desse Código por meio de vinculador com seu programa;</w:t>
      </w:r>
    </w:p>
    <w:p w14:paraId="59E581DA" w14:textId="77777777" w:rsidR="00B0332A" w:rsidRPr="00B87DF9" w:rsidRDefault="00B0332A" w:rsidP="00FD2888">
      <w:pPr>
        <w:pStyle w:val="PURBullet-Indented"/>
        <w:numPr>
          <w:ilvl w:val="0"/>
          <w:numId w:val="5"/>
        </w:numPr>
        <w:rPr>
          <w:lang w:val="es-ES"/>
        </w:rPr>
      </w:pPr>
      <w:r w:rsidRPr="00B87DF9">
        <w:rPr>
          <w:lang w:val="es-ES"/>
        </w:rPr>
        <w:t>distribuir o Código Distribuível incluído em um programa de configuração como parte desse programa sem modificação;</w:t>
      </w:r>
    </w:p>
    <w:p w14:paraId="59E581DB" w14:textId="77777777" w:rsidR="008D4FD8" w:rsidRPr="00B87DF9" w:rsidRDefault="008D4FD8" w:rsidP="000873EB">
      <w:pPr>
        <w:pStyle w:val="PURBullet-Indented"/>
        <w:numPr>
          <w:ilvl w:val="0"/>
          <w:numId w:val="5"/>
        </w:numPr>
        <w:rPr>
          <w:lang w:val="es-ES"/>
        </w:rPr>
      </w:pPr>
      <w:r w:rsidRPr="00B87DF9">
        <w:rPr>
          <w:lang w:val="es-ES"/>
        </w:rPr>
        <w:lastRenderedPageBreak/>
        <w:t>exigir que os distribuidores e usuários finais concordem com os termos que protegem esses códigos, pelo menos tanto quanto o</w:t>
      </w:r>
      <w:r w:rsidR="000873EB" w:rsidRPr="008B543C">
        <w:rPr>
          <w:lang w:val="es-ES"/>
        </w:rPr>
        <w:t> </w:t>
      </w:r>
      <w:r w:rsidRPr="00B87DF9">
        <w:rPr>
          <w:lang w:val="es-ES"/>
        </w:rPr>
        <w:t xml:space="preserve">seu Contrato de Licença para Services Provider </w:t>
      </w:r>
    </w:p>
    <w:p w14:paraId="59E581DC" w14:textId="77777777" w:rsidR="00B0332A" w:rsidRPr="00B87DF9" w:rsidRDefault="00B0332A" w:rsidP="00FD2888">
      <w:pPr>
        <w:pStyle w:val="PURBullet-Indented"/>
        <w:numPr>
          <w:ilvl w:val="0"/>
          <w:numId w:val="5"/>
        </w:numPr>
        <w:rPr>
          <w:lang w:val="es-ES"/>
        </w:rPr>
      </w:pPr>
      <w:r w:rsidRPr="00B87DF9">
        <w:rPr>
          <w:lang w:val="es-ES"/>
        </w:rPr>
        <w:t>exibir seu aviso de direitos autorais válido nos programas; e</w:t>
      </w:r>
    </w:p>
    <w:p w14:paraId="59E581DD" w14:textId="77777777" w:rsidR="00B0332A" w:rsidRPr="00B87DF9" w:rsidRDefault="00B0332A" w:rsidP="00FD2888">
      <w:pPr>
        <w:pStyle w:val="PURBullet-Indented"/>
        <w:numPr>
          <w:ilvl w:val="0"/>
          <w:numId w:val="5"/>
        </w:numPr>
        <w:rPr>
          <w:lang w:val="es-ES"/>
        </w:rPr>
      </w:pPr>
      <w:r w:rsidRPr="00B87DF9">
        <w:rPr>
          <w:lang w:val="es-ES"/>
        </w:rPr>
        <w:t>indenizar, isentar de responsabilidades e defender a Microsoft de quaisquer reivindicações, incluindo honorários advocatícios decorrentes do uso ou da distribuição de seus programas.</w:t>
      </w:r>
    </w:p>
    <w:p w14:paraId="59E581DE" w14:textId="77777777" w:rsidR="00B0332A" w:rsidRPr="00B87DF9" w:rsidRDefault="00B0332A" w:rsidP="00FD2888">
      <w:pPr>
        <w:pStyle w:val="PURBlueStrong-Indented"/>
        <w:rPr>
          <w:spacing w:val="0"/>
          <w:lang w:val="es-ES"/>
        </w:rPr>
      </w:pPr>
      <w:r w:rsidRPr="00B87DF9">
        <w:rPr>
          <w:spacing w:val="0"/>
          <w:lang w:val="es-ES"/>
        </w:rPr>
        <w:t>Limitações de Distribuição</w:t>
      </w:r>
    </w:p>
    <w:p w14:paraId="59E581DF" w14:textId="77777777" w:rsidR="00B0332A" w:rsidRPr="00B87DF9" w:rsidRDefault="00B0332A" w:rsidP="00FD2888">
      <w:pPr>
        <w:pStyle w:val="PURBody-Indented"/>
        <w:rPr>
          <w:lang w:val="es-ES"/>
        </w:rPr>
      </w:pPr>
      <w:r w:rsidRPr="00B87DF9">
        <w:rPr>
          <w:lang w:val="es-ES"/>
        </w:rPr>
        <w:t>É vedado:</w:t>
      </w:r>
    </w:p>
    <w:p w14:paraId="59E581E0" w14:textId="77777777" w:rsidR="00B0332A" w:rsidRPr="00B87DF9" w:rsidRDefault="00B0332A" w:rsidP="00FD2888">
      <w:pPr>
        <w:pStyle w:val="PURBullet-Indented"/>
        <w:numPr>
          <w:ilvl w:val="0"/>
          <w:numId w:val="6"/>
        </w:numPr>
        <w:rPr>
          <w:lang w:val="es-ES"/>
        </w:rPr>
      </w:pPr>
      <w:r w:rsidRPr="00B87DF9">
        <w:rPr>
          <w:lang w:val="es-ES"/>
        </w:rPr>
        <w:t>alterar avisos de direitos autorais, marcas registradas ou avisos de patente que apareçam no Código Distribuível;</w:t>
      </w:r>
    </w:p>
    <w:p w14:paraId="59E581E1" w14:textId="77777777" w:rsidR="00B0332A" w:rsidRPr="00B87DF9" w:rsidRDefault="00B0332A" w:rsidP="00FA4EC2">
      <w:pPr>
        <w:pStyle w:val="PURBullet-Indented"/>
        <w:numPr>
          <w:ilvl w:val="0"/>
          <w:numId w:val="6"/>
        </w:numPr>
        <w:rPr>
          <w:lang w:val="es-ES"/>
        </w:rPr>
      </w:pPr>
      <w:r w:rsidRPr="00B87DF9">
        <w:rPr>
          <w:lang w:val="es-ES"/>
        </w:rPr>
        <w:t>usar marcas registradas da Microsoft nos nomes de seus programas ou de forma a sugerir que seus programas derivam da</w:t>
      </w:r>
      <w:r w:rsidR="00FA4EC2" w:rsidRPr="00A13051">
        <w:rPr>
          <w:lang w:val="es-ES"/>
        </w:rPr>
        <w:t> </w:t>
      </w:r>
      <w:r w:rsidRPr="00B87DF9">
        <w:rPr>
          <w:lang w:val="es-ES"/>
        </w:rPr>
        <w:t>Microsoft ou são endossados por ela;</w:t>
      </w:r>
    </w:p>
    <w:p w14:paraId="59E581E2" w14:textId="77777777" w:rsidR="00B0332A" w:rsidRPr="00B87DF9" w:rsidRDefault="00B0332A" w:rsidP="00FD2888">
      <w:pPr>
        <w:pStyle w:val="PURBullet-Indented"/>
        <w:numPr>
          <w:ilvl w:val="0"/>
          <w:numId w:val="6"/>
        </w:numPr>
        <w:rPr>
          <w:lang w:val="es-ES"/>
        </w:rPr>
      </w:pPr>
      <w:r w:rsidRPr="00B87DF9">
        <w:rPr>
          <w:lang w:val="es-ES"/>
        </w:rP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14:paraId="59E581E3" w14:textId="77777777" w:rsidR="00B0332A" w:rsidRPr="00B87DF9" w:rsidRDefault="00B0332A" w:rsidP="00FD2888">
      <w:pPr>
        <w:pStyle w:val="PURBullet-Indented"/>
        <w:numPr>
          <w:ilvl w:val="0"/>
          <w:numId w:val="6"/>
        </w:numPr>
        <w:rPr>
          <w:lang w:val="es-ES"/>
        </w:rPr>
      </w:pPr>
      <w:r w:rsidRPr="00B87DF9">
        <w:rPr>
          <w:lang w:val="es-ES"/>
        </w:rPr>
        <w:t>incluir Código Distribuível em programas mal-intencionados, enganosos ou ilícitos ou</w:t>
      </w:r>
    </w:p>
    <w:p w14:paraId="59E581E4" w14:textId="77777777" w:rsidR="00B0332A" w:rsidRPr="00B87DF9" w:rsidRDefault="00B0332A" w:rsidP="00FD2888">
      <w:pPr>
        <w:pStyle w:val="PURBullet-Indented"/>
        <w:numPr>
          <w:ilvl w:val="0"/>
          <w:numId w:val="6"/>
        </w:numPr>
        <w:rPr>
          <w:lang w:val="es-ES"/>
        </w:rPr>
      </w:pPr>
      <w:r w:rsidRPr="00B87DF9">
        <w:rPr>
          <w:lang w:val="es-ES"/>
        </w:rP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bookmarkEnd w:id="20"/>
    <w:p w14:paraId="59E581E5" w14:textId="77777777" w:rsidR="000A570B" w:rsidRPr="00B87DF9" w:rsidRDefault="004841C4" w:rsidP="00FD2888">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00BE6B24" w:rsidRPr="004841C4">
        <w:rPr>
          <w:rStyle w:val="Hyperlink"/>
          <w:rFonts w:ascii="Arial Narrow" w:hAnsi="Arial Narrow"/>
          <w:sz w:val="16"/>
          <w:lang w:val="es-ES"/>
        </w:rPr>
        <w:t>Índice</w:t>
      </w:r>
      <w:r>
        <w:rPr>
          <w:rFonts w:ascii="Arial Narrow" w:hAnsi="Arial Narrow"/>
          <w:sz w:val="16"/>
          <w:lang w:val="es-ES"/>
        </w:rPr>
        <w:fldChar w:fldCharType="end"/>
      </w:r>
      <w:r w:rsidR="00BE6B24" w:rsidRPr="00B87DF9">
        <w:rPr>
          <w:rFonts w:ascii="Arial Narrow" w:hAnsi="Arial Narrow"/>
          <w:sz w:val="16"/>
          <w:lang w:val="es-ES"/>
        </w:rPr>
        <w:t xml:space="preserve"> / </w:t>
      </w:r>
      <w:hyperlink w:anchor="UniversalTerms" w:history="1">
        <w:r w:rsidR="00BE6B24" w:rsidRPr="00B87DF9">
          <w:rPr>
            <w:rStyle w:val="Hyperlink"/>
            <w:rFonts w:ascii="Arial Narrow" w:hAnsi="Arial Narrow"/>
            <w:sz w:val="16"/>
            <w:lang w:val="es-ES"/>
          </w:rPr>
          <w:t>Termos Universais de Licença</w:t>
        </w:r>
      </w:hyperlink>
    </w:p>
    <w:p w14:paraId="59E581E6" w14:textId="77777777" w:rsidR="009950B2" w:rsidRPr="00B87DF9" w:rsidRDefault="009950B2" w:rsidP="00FD2888">
      <w:pPr>
        <w:pStyle w:val="PURBreadcrumb"/>
        <w:keepNext w:val="0"/>
        <w:rPr>
          <w:rFonts w:ascii="Arial Narrow" w:hAnsi="Arial Narrow"/>
          <w:sz w:val="16"/>
          <w:lang w:val="es-ES"/>
        </w:rPr>
        <w:sectPr w:rsidR="009950B2" w:rsidRPr="00B87DF9" w:rsidSect="003870AE">
          <w:footerReference w:type="default" r:id="rId113"/>
          <w:pgSz w:w="12240" w:h="15840" w:code="1"/>
          <w:pgMar w:top="1166" w:right="720" w:bottom="720" w:left="720" w:header="432" w:footer="288" w:gutter="0"/>
          <w:cols w:space="360"/>
          <w:docGrid w:linePitch="360"/>
        </w:sectPr>
      </w:pPr>
    </w:p>
    <w:p w14:paraId="59E581E7" w14:textId="77777777" w:rsidR="005E0251" w:rsidRPr="00B87DF9" w:rsidRDefault="000A570B" w:rsidP="00FD2888">
      <w:pPr>
        <w:pStyle w:val="PURSectionHeading"/>
        <w:rPr>
          <w:spacing w:val="0"/>
          <w:lang w:val="es-ES"/>
        </w:rPr>
      </w:pPr>
      <w:bookmarkStart w:id="36" w:name="_Toc299519080"/>
      <w:bookmarkStart w:id="37" w:name="_Toc299524944"/>
      <w:bookmarkStart w:id="38" w:name="_Toc299531295"/>
      <w:bookmarkStart w:id="39" w:name="_Toc299531403"/>
      <w:bookmarkStart w:id="40" w:name="_Toc299531511"/>
      <w:bookmarkStart w:id="41" w:name="_Toc299957120"/>
      <w:bookmarkStart w:id="42" w:name="_Toc346536831"/>
      <w:bookmarkStart w:id="43" w:name="_Toc339280298"/>
      <w:bookmarkStart w:id="44" w:name="_Toc363552768"/>
      <w:bookmarkStart w:id="45" w:name="_Toc378682233"/>
      <w:bookmarkStart w:id="46" w:name="_Toc371268245"/>
      <w:bookmarkStart w:id="47" w:name="_Toc381961329"/>
      <w:bookmarkStart w:id="48" w:name="Per_Processor"/>
      <w:bookmarkEnd w:id="33"/>
      <w:r w:rsidRPr="00B87DF9">
        <w:rPr>
          <w:spacing w:val="0"/>
          <w:lang w:val="es-ES"/>
        </w:rPr>
        <w:lastRenderedPageBreak/>
        <w:t>Modelo de Licença Por Processador</w:t>
      </w:r>
      <w:bookmarkEnd w:id="36"/>
      <w:bookmarkEnd w:id="37"/>
      <w:bookmarkEnd w:id="38"/>
      <w:bookmarkEnd w:id="39"/>
      <w:bookmarkEnd w:id="40"/>
      <w:bookmarkEnd w:id="41"/>
      <w:bookmarkEnd w:id="42"/>
      <w:bookmarkEnd w:id="43"/>
      <w:bookmarkEnd w:id="44"/>
      <w:bookmarkEnd w:id="45"/>
      <w:bookmarkEnd w:id="46"/>
      <w:bookmarkEnd w:id="47"/>
    </w:p>
    <w:p w14:paraId="59E581E8" w14:textId="77777777" w:rsidR="009950B2" w:rsidRPr="00B87DF9" w:rsidRDefault="009950B2" w:rsidP="00FD2888">
      <w:pPr>
        <w:pStyle w:val="PURSectionHeading"/>
        <w:rPr>
          <w:spacing w:val="0"/>
          <w:lang w:val="es-ES"/>
        </w:rPr>
        <w:sectPr w:rsidR="009950B2" w:rsidRPr="00B87DF9" w:rsidSect="003870AE">
          <w:footerReference w:type="default" r:id="rId114"/>
          <w:pgSz w:w="12240" w:h="15840" w:code="1"/>
          <w:pgMar w:top="1166" w:right="720" w:bottom="720" w:left="720" w:header="432" w:footer="288" w:gutter="0"/>
          <w:cols w:space="360"/>
          <w:docGrid w:linePitch="360"/>
        </w:sectPr>
      </w:pPr>
    </w:p>
    <w:p w14:paraId="59E581E9" w14:textId="77777777" w:rsidR="00071D36" w:rsidRDefault="00BE6B24">
      <w:pPr>
        <w:pStyle w:val="TOC2"/>
        <w:rPr>
          <w:noProof/>
          <w:color w:val="auto"/>
          <w:sz w:val="22"/>
          <w:lang w:eastAsia="zh-CN"/>
        </w:rPr>
      </w:pPr>
      <w:r w:rsidRPr="00FD2888">
        <w:rPr>
          <w:szCs w:val="16"/>
        </w:rPr>
        <w:lastRenderedPageBreak/>
        <w:fldChar w:fldCharType="begin"/>
      </w:r>
      <w:r w:rsidR="0006656D" w:rsidRPr="00FD2888">
        <w:rPr>
          <w:szCs w:val="16"/>
        </w:rPr>
        <w:instrText xml:space="preserve"> TOC \b Per_Processor \h \z \t "PUR Product Name,2" </w:instrText>
      </w:r>
      <w:r w:rsidRPr="00FD2888">
        <w:rPr>
          <w:szCs w:val="16"/>
        </w:rPr>
        <w:fldChar w:fldCharType="separate"/>
      </w:r>
      <w:hyperlink w:anchor="_Toc379916080" w:history="1">
        <w:r w:rsidR="00071D36" w:rsidRPr="00F554E0">
          <w:rPr>
            <w:rStyle w:val="Hyperlink"/>
            <w:noProof/>
            <w:lang w:val="es-ES"/>
          </w:rPr>
          <w:t>BizTalk RFID 2010</w:t>
        </w:r>
        <w:r w:rsidR="00071D36">
          <w:rPr>
            <w:noProof/>
            <w:webHidden/>
          </w:rPr>
          <w:tab/>
        </w:r>
        <w:r w:rsidR="00071D36">
          <w:rPr>
            <w:noProof/>
            <w:webHidden/>
          </w:rPr>
          <w:fldChar w:fldCharType="begin"/>
        </w:r>
        <w:r w:rsidR="00071D36">
          <w:rPr>
            <w:noProof/>
            <w:webHidden/>
          </w:rPr>
          <w:instrText xml:space="preserve"> PAGEREF _Toc379916080 \h </w:instrText>
        </w:r>
        <w:r w:rsidR="00071D36">
          <w:rPr>
            <w:noProof/>
            <w:webHidden/>
          </w:rPr>
        </w:r>
        <w:r w:rsidR="00071D36">
          <w:rPr>
            <w:noProof/>
            <w:webHidden/>
          </w:rPr>
          <w:fldChar w:fldCharType="separate"/>
        </w:r>
        <w:r w:rsidR="00F8022C">
          <w:rPr>
            <w:noProof/>
            <w:webHidden/>
          </w:rPr>
          <w:t>13</w:t>
        </w:r>
        <w:r w:rsidR="00071D36">
          <w:rPr>
            <w:noProof/>
            <w:webHidden/>
          </w:rPr>
          <w:fldChar w:fldCharType="end"/>
        </w:r>
      </w:hyperlink>
    </w:p>
    <w:p w14:paraId="59E581EA" w14:textId="77777777" w:rsidR="00071D36" w:rsidRDefault="00A763A5">
      <w:pPr>
        <w:pStyle w:val="TOC2"/>
        <w:rPr>
          <w:noProof/>
          <w:color w:val="auto"/>
          <w:sz w:val="22"/>
          <w:lang w:eastAsia="zh-CN"/>
        </w:rPr>
      </w:pPr>
      <w:hyperlink w:anchor="_Toc379916081" w:history="1">
        <w:r w:rsidR="00071D36" w:rsidRPr="00F554E0">
          <w:rPr>
            <w:rStyle w:val="Hyperlink"/>
            <w:noProof/>
            <w:lang w:val="fr-FR"/>
          </w:rPr>
          <w:t>Core Infrastructure Server Suite Datacenter</w:t>
        </w:r>
        <w:r w:rsidR="00071D36">
          <w:rPr>
            <w:noProof/>
            <w:webHidden/>
          </w:rPr>
          <w:tab/>
        </w:r>
        <w:r w:rsidR="00071D36">
          <w:rPr>
            <w:noProof/>
            <w:webHidden/>
          </w:rPr>
          <w:fldChar w:fldCharType="begin"/>
        </w:r>
        <w:r w:rsidR="00071D36">
          <w:rPr>
            <w:noProof/>
            <w:webHidden/>
          </w:rPr>
          <w:instrText xml:space="preserve"> PAGEREF _Toc379916081 \h </w:instrText>
        </w:r>
        <w:r w:rsidR="00071D36">
          <w:rPr>
            <w:noProof/>
            <w:webHidden/>
          </w:rPr>
        </w:r>
        <w:r w:rsidR="00071D36">
          <w:rPr>
            <w:noProof/>
            <w:webHidden/>
          </w:rPr>
          <w:fldChar w:fldCharType="separate"/>
        </w:r>
        <w:r w:rsidR="00F8022C">
          <w:rPr>
            <w:noProof/>
            <w:webHidden/>
          </w:rPr>
          <w:t>13</w:t>
        </w:r>
        <w:r w:rsidR="00071D36">
          <w:rPr>
            <w:noProof/>
            <w:webHidden/>
          </w:rPr>
          <w:fldChar w:fldCharType="end"/>
        </w:r>
      </w:hyperlink>
    </w:p>
    <w:p w14:paraId="59E581EB" w14:textId="77777777" w:rsidR="00071D36" w:rsidRDefault="00A763A5">
      <w:pPr>
        <w:pStyle w:val="TOC2"/>
        <w:rPr>
          <w:noProof/>
          <w:color w:val="auto"/>
          <w:sz w:val="22"/>
          <w:lang w:eastAsia="zh-CN"/>
        </w:rPr>
      </w:pPr>
      <w:hyperlink w:anchor="_Toc379916082" w:history="1">
        <w:r w:rsidR="00071D36" w:rsidRPr="00F554E0">
          <w:rPr>
            <w:rStyle w:val="Hyperlink"/>
            <w:noProof/>
            <w:lang w:val="fr-FR"/>
          </w:rPr>
          <w:t>Core Infrastructure Server Suite Standard</w:t>
        </w:r>
        <w:r w:rsidR="00071D36">
          <w:rPr>
            <w:noProof/>
            <w:webHidden/>
          </w:rPr>
          <w:tab/>
        </w:r>
        <w:r w:rsidR="00071D36">
          <w:rPr>
            <w:noProof/>
            <w:webHidden/>
          </w:rPr>
          <w:fldChar w:fldCharType="begin"/>
        </w:r>
        <w:r w:rsidR="00071D36">
          <w:rPr>
            <w:noProof/>
            <w:webHidden/>
          </w:rPr>
          <w:instrText xml:space="preserve"> PAGEREF _Toc379916082 \h </w:instrText>
        </w:r>
        <w:r w:rsidR="00071D36">
          <w:rPr>
            <w:noProof/>
            <w:webHidden/>
          </w:rPr>
        </w:r>
        <w:r w:rsidR="00071D36">
          <w:rPr>
            <w:noProof/>
            <w:webHidden/>
          </w:rPr>
          <w:fldChar w:fldCharType="separate"/>
        </w:r>
        <w:r w:rsidR="00F8022C">
          <w:rPr>
            <w:noProof/>
            <w:webHidden/>
          </w:rPr>
          <w:t>14</w:t>
        </w:r>
        <w:r w:rsidR="00071D36">
          <w:rPr>
            <w:noProof/>
            <w:webHidden/>
          </w:rPr>
          <w:fldChar w:fldCharType="end"/>
        </w:r>
      </w:hyperlink>
    </w:p>
    <w:p w14:paraId="59E581EC" w14:textId="77777777" w:rsidR="00071D36" w:rsidRDefault="00A763A5">
      <w:pPr>
        <w:pStyle w:val="TOC2"/>
        <w:rPr>
          <w:noProof/>
          <w:color w:val="auto"/>
          <w:sz w:val="22"/>
          <w:lang w:eastAsia="zh-CN"/>
        </w:rPr>
      </w:pPr>
      <w:hyperlink w:anchor="_Toc379916083" w:history="1">
        <w:r w:rsidR="00071D36" w:rsidRPr="00F554E0">
          <w:rPr>
            <w:rStyle w:val="Hyperlink"/>
            <w:noProof/>
            <w:lang w:val="es-ES"/>
          </w:rPr>
          <w:t xml:space="preserve">Serviço de Sincronização do Forefront Identity </w:t>
        </w:r>
        <w:r w:rsidR="00071D36">
          <w:rPr>
            <w:rStyle w:val="Hyperlink"/>
            <w:noProof/>
            <w:lang w:val="es-ES"/>
          </w:rPr>
          <w:br/>
        </w:r>
        <w:r w:rsidR="00071D36" w:rsidRPr="00F554E0">
          <w:rPr>
            <w:rStyle w:val="Hyperlink"/>
            <w:noProof/>
            <w:lang w:val="es-ES"/>
          </w:rPr>
          <w:t>Manager for Hosting 2010 R2</w:t>
        </w:r>
        <w:r w:rsidR="00071D36">
          <w:rPr>
            <w:noProof/>
            <w:webHidden/>
          </w:rPr>
          <w:tab/>
        </w:r>
        <w:r w:rsidR="00071D36">
          <w:rPr>
            <w:noProof/>
            <w:webHidden/>
          </w:rPr>
          <w:fldChar w:fldCharType="begin"/>
        </w:r>
        <w:r w:rsidR="00071D36">
          <w:rPr>
            <w:noProof/>
            <w:webHidden/>
          </w:rPr>
          <w:instrText xml:space="preserve"> PAGEREF _Toc379916083 \h </w:instrText>
        </w:r>
        <w:r w:rsidR="00071D36">
          <w:rPr>
            <w:noProof/>
            <w:webHidden/>
          </w:rPr>
        </w:r>
        <w:r w:rsidR="00071D36">
          <w:rPr>
            <w:noProof/>
            <w:webHidden/>
          </w:rPr>
          <w:fldChar w:fldCharType="separate"/>
        </w:r>
        <w:r w:rsidR="00F8022C">
          <w:rPr>
            <w:noProof/>
            <w:webHidden/>
          </w:rPr>
          <w:t>15</w:t>
        </w:r>
        <w:r w:rsidR="00071D36">
          <w:rPr>
            <w:noProof/>
            <w:webHidden/>
          </w:rPr>
          <w:fldChar w:fldCharType="end"/>
        </w:r>
      </w:hyperlink>
    </w:p>
    <w:p w14:paraId="59E581ED" w14:textId="77777777" w:rsidR="00071D36" w:rsidRDefault="00A763A5">
      <w:pPr>
        <w:pStyle w:val="TOC2"/>
        <w:rPr>
          <w:noProof/>
          <w:color w:val="auto"/>
          <w:sz w:val="22"/>
          <w:lang w:eastAsia="zh-CN"/>
        </w:rPr>
      </w:pPr>
      <w:hyperlink w:anchor="_Toc379916084" w:history="1">
        <w:r w:rsidR="00071D36" w:rsidRPr="00F554E0">
          <w:rPr>
            <w:rStyle w:val="Hyperlink"/>
            <w:noProof/>
          </w:rPr>
          <w:t>Microsoft Dynamics C5 2012</w:t>
        </w:r>
        <w:r w:rsidR="00071D36">
          <w:rPr>
            <w:noProof/>
            <w:webHidden/>
          </w:rPr>
          <w:tab/>
        </w:r>
        <w:r w:rsidR="00071D36">
          <w:rPr>
            <w:noProof/>
            <w:webHidden/>
          </w:rPr>
          <w:fldChar w:fldCharType="begin"/>
        </w:r>
        <w:r w:rsidR="00071D36">
          <w:rPr>
            <w:noProof/>
            <w:webHidden/>
          </w:rPr>
          <w:instrText xml:space="preserve"> PAGEREF _Toc379916084 \h </w:instrText>
        </w:r>
        <w:r w:rsidR="00071D36">
          <w:rPr>
            <w:noProof/>
            <w:webHidden/>
          </w:rPr>
        </w:r>
        <w:r w:rsidR="00071D36">
          <w:rPr>
            <w:noProof/>
            <w:webHidden/>
          </w:rPr>
          <w:fldChar w:fldCharType="separate"/>
        </w:r>
        <w:r w:rsidR="00F8022C">
          <w:rPr>
            <w:noProof/>
            <w:webHidden/>
          </w:rPr>
          <w:t>15</w:t>
        </w:r>
        <w:r w:rsidR="00071D36">
          <w:rPr>
            <w:noProof/>
            <w:webHidden/>
          </w:rPr>
          <w:fldChar w:fldCharType="end"/>
        </w:r>
      </w:hyperlink>
    </w:p>
    <w:p w14:paraId="59E581EE" w14:textId="77777777" w:rsidR="00071D36" w:rsidRDefault="00A763A5">
      <w:pPr>
        <w:pStyle w:val="TOC2"/>
        <w:rPr>
          <w:noProof/>
          <w:color w:val="auto"/>
          <w:sz w:val="22"/>
          <w:lang w:eastAsia="zh-CN"/>
        </w:rPr>
      </w:pPr>
      <w:hyperlink w:anchor="_Toc379916085" w:history="1">
        <w:r w:rsidR="00071D36" w:rsidRPr="00F554E0">
          <w:rPr>
            <w:rStyle w:val="Hyperlink"/>
            <w:noProof/>
            <w:lang w:val="fr-FR"/>
          </w:rPr>
          <w:t>Microsoft Dynamics GP 2013</w:t>
        </w:r>
        <w:r w:rsidR="00071D36">
          <w:rPr>
            <w:noProof/>
            <w:webHidden/>
          </w:rPr>
          <w:tab/>
        </w:r>
        <w:r w:rsidR="00071D36">
          <w:rPr>
            <w:noProof/>
            <w:webHidden/>
          </w:rPr>
          <w:fldChar w:fldCharType="begin"/>
        </w:r>
        <w:r w:rsidR="00071D36">
          <w:rPr>
            <w:noProof/>
            <w:webHidden/>
          </w:rPr>
          <w:instrText xml:space="preserve"> PAGEREF _Toc379916085 \h </w:instrText>
        </w:r>
        <w:r w:rsidR="00071D36">
          <w:rPr>
            <w:noProof/>
            <w:webHidden/>
          </w:rPr>
        </w:r>
        <w:r w:rsidR="00071D36">
          <w:rPr>
            <w:noProof/>
            <w:webHidden/>
          </w:rPr>
          <w:fldChar w:fldCharType="separate"/>
        </w:r>
        <w:r w:rsidR="00F8022C">
          <w:rPr>
            <w:noProof/>
            <w:webHidden/>
          </w:rPr>
          <w:t>16</w:t>
        </w:r>
        <w:r w:rsidR="00071D36">
          <w:rPr>
            <w:noProof/>
            <w:webHidden/>
          </w:rPr>
          <w:fldChar w:fldCharType="end"/>
        </w:r>
      </w:hyperlink>
    </w:p>
    <w:p w14:paraId="59E581EF" w14:textId="77777777" w:rsidR="00071D36" w:rsidRDefault="00A763A5">
      <w:pPr>
        <w:pStyle w:val="TOC2"/>
        <w:rPr>
          <w:noProof/>
          <w:color w:val="auto"/>
          <w:sz w:val="22"/>
          <w:lang w:eastAsia="zh-CN"/>
        </w:rPr>
      </w:pPr>
      <w:hyperlink w:anchor="_Toc379916086" w:history="1">
        <w:r w:rsidR="00071D36" w:rsidRPr="00F554E0">
          <w:rPr>
            <w:rStyle w:val="Hyperlink"/>
            <w:noProof/>
            <w:lang w:val="fr-FR"/>
          </w:rPr>
          <w:t>Microsoft Dynamics NAV 2013 R2</w:t>
        </w:r>
        <w:r w:rsidR="00071D36">
          <w:rPr>
            <w:noProof/>
            <w:webHidden/>
          </w:rPr>
          <w:tab/>
        </w:r>
        <w:r w:rsidR="00071D36">
          <w:rPr>
            <w:noProof/>
            <w:webHidden/>
          </w:rPr>
          <w:fldChar w:fldCharType="begin"/>
        </w:r>
        <w:r w:rsidR="00071D36">
          <w:rPr>
            <w:noProof/>
            <w:webHidden/>
          </w:rPr>
          <w:instrText xml:space="preserve"> PAGEREF _Toc379916086 \h </w:instrText>
        </w:r>
        <w:r w:rsidR="00071D36">
          <w:rPr>
            <w:noProof/>
            <w:webHidden/>
          </w:rPr>
        </w:r>
        <w:r w:rsidR="00071D36">
          <w:rPr>
            <w:noProof/>
            <w:webHidden/>
          </w:rPr>
          <w:fldChar w:fldCharType="separate"/>
        </w:r>
        <w:r w:rsidR="00F8022C">
          <w:rPr>
            <w:noProof/>
            <w:webHidden/>
          </w:rPr>
          <w:t>17</w:t>
        </w:r>
        <w:r w:rsidR="00071D36">
          <w:rPr>
            <w:noProof/>
            <w:webHidden/>
          </w:rPr>
          <w:fldChar w:fldCharType="end"/>
        </w:r>
      </w:hyperlink>
    </w:p>
    <w:p w14:paraId="59E581F0" w14:textId="77777777" w:rsidR="00071D36" w:rsidRDefault="00A763A5">
      <w:pPr>
        <w:pStyle w:val="TOC2"/>
        <w:rPr>
          <w:noProof/>
          <w:color w:val="auto"/>
          <w:sz w:val="22"/>
          <w:lang w:eastAsia="zh-CN"/>
        </w:rPr>
      </w:pPr>
      <w:hyperlink w:anchor="_Toc379916087" w:history="1">
        <w:r w:rsidR="00071D36" w:rsidRPr="00F554E0">
          <w:rPr>
            <w:rStyle w:val="Hyperlink"/>
            <w:noProof/>
            <w:lang w:val="fr-FR"/>
          </w:rPr>
          <w:t>Microsoft Dynamics SL 2011</w:t>
        </w:r>
        <w:r w:rsidR="00071D36">
          <w:rPr>
            <w:noProof/>
            <w:webHidden/>
          </w:rPr>
          <w:tab/>
        </w:r>
        <w:r w:rsidR="00071D36">
          <w:rPr>
            <w:noProof/>
            <w:webHidden/>
          </w:rPr>
          <w:fldChar w:fldCharType="begin"/>
        </w:r>
        <w:r w:rsidR="00071D36">
          <w:rPr>
            <w:noProof/>
            <w:webHidden/>
          </w:rPr>
          <w:instrText xml:space="preserve"> PAGEREF _Toc379916087 \h </w:instrText>
        </w:r>
        <w:r w:rsidR="00071D36">
          <w:rPr>
            <w:noProof/>
            <w:webHidden/>
          </w:rPr>
        </w:r>
        <w:r w:rsidR="00071D36">
          <w:rPr>
            <w:noProof/>
            <w:webHidden/>
          </w:rPr>
          <w:fldChar w:fldCharType="separate"/>
        </w:r>
        <w:r w:rsidR="00F8022C">
          <w:rPr>
            <w:noProof/>
            <w:webHidden/>
          </w:rPr>
          <w:t>17</w:t>
        </w:r>
        <w:r w:rsidR="00071D36">
          <w:rPr>
            <w:noProof/>
            <w:webHidden/>
          </w:rPr>
          <w:fldChar w:fldCharType="end"/>
        </w:r>
      </w:hyperlink>
    </w:p>
    <w:p w14:paraId="59E581F1" w14:textId="77777777" w:rsidR="00071D36" w:rsidRDefault="00A763A5">
      <w:pPr>
        <w:pStyle w:val="TOC2"/>
        <w:rPr>
          <w:noProof/>
          <w:color w:val="auto"/>
          <w:sz w:val="22"/>
          <w:lang w:eastAsia="zh-CN"/>
        </w:rPr>
      </w:pPr>
      <w:hyperlink w:anchor="_Toc379916088" w:history="1">
        <w:r w:rsidR="00071D36" w:rsidRPr="00F554E0">
          <w:rPr>
            <w:rStyle w:val="Hyperlink"/>
            <w:noProof/>
            <w:lang w:val="es-ES"/>
          </w:rPr>
          <w:t>Provisioning System</w:t>
        </w:r>
        <w:r w:rsidR="00071D36">
          <w:rPr>
            <w:noProof/>
            <w:webHidden/>
          </w:rPr>
          <w:tab/>
        </w:r>
        <w:r w:rsidR="00071D36">
          <w:rPr>
            <w:noProof/>
            <w:webHidden/>
          </w:rPr>
          <w:fldChar w:fldCharType="begin"/>
        </w:r>
        <w:r w:rsidR="00071D36">
          <w:rPr>
            <w:noProof/>
            <w:webHidden/>
          </w:rPr>
          <w:instrText xml:space="preserve"> PAGEREF _Toc379916088 \h </w:instrText>
        </w:r>
        <w:r w:rsidR="00071D36">
          <w:rPr>
            <w:noProof/>
            <w:webHidden/>
          </w:rPr>
        </w:r>
        <w:r w:rsidR="00071D36">
          <w:rPr>
            <w:noProof/>
            <w:webHidden/>
          </w:rPr>
          <w:fldChar w:fldCharType="separate"/>
        </w:r>
        <w:r w:rsidR="00F8022C">
          <w:rPr>
            <w:noProof/>
            <w:webHidden/>
          </w:rPr>
          <w:t>18</w:t>
        </w:r>
        <w:r w:rsidR="00071D36">
          <w:rPr>
            <w:noProof/>
            <w:webHidden/>
          </w:rPr>
          <w:fldChar w:fldCharType="end"/>
        </w:r>
      </w:hyperlink>
    </w:p>
    <w:p w14:paraId="59E581F2" w14:textId="77777777" w:rsidR="00071D36" w:rsidRDefault="00A763A5">
      <w:pPr>
        <w:pStyle w:val="TOC2"/>
        <w:rPr>
          <w:noProof/>
          <w:color w:val="auto"/>
          <w:sz w:val="22"/>
          <w:lang w:eastAsia="zh-CN"/>
        </w:rPr>
      </w:pPr>
      <w:hyperlink w:anchor="_Toc379916089" w:history="1">
        <w:r w:rsidR="00071D36" w:rsidRPr="00F554E0">
          <w:rPr>
            <w:rStyle w:val="Hyperlink"/>
            <w:noProof/>
            <w:lang w:val="fr-FR"/>
          </w:rPr>
          <w:t>SharePoint 2013 Hosting</w:t>
        </w:r>
        <w:r w:rsidR="00071D36">
          <w:rPr>
            <w:noProof/>
            <w:webHidden/>
          </w:rPr>
          <w:tab/>
        </w:r>
        <w:r w:rsidR="00071D36">
          <w:rPr>
            <w:noProof/>
            <w:webHidden/>
          </w:rPr>
          <w:fldChar w:fldCharType="begin"/>
        </w:r>
        <w:r w:rsidR="00071D36">
          <w:rPr>
            <w:noProof/>
            <w:webHidden/>
          </w:rPr>
          <w:instrText xml:space="preserve"> PAGEREF _Toc379916089 \h </w:instrText>
        </w:r>
        <w:r w:rsidR="00071D36">
          <w:rPr>
            <w:noProof/>
            <w:webHidden/>
          </w:rPr>
        </w:r>
        <w:r w:rsidR="00071D36">
          <w:rPr>
            <w:noProof/>
            <w:webHidden/>
          </w:rPr>
          <w:fldChar w:fldCharType="separate"/>
        </w:r>
        <w:r w:rsidR="00F8022C">
          <w:rPr>
            <w:noProof/>
            <w:webHidden/>
          </w:rPr>
          <w:t>18</w:t>
        </w:r>
        <w:r w:rsidR="00071D36">
          <w:rPr>
            <w:noProof/>
            <w:webHidden/>
          </w:rPr>
          <w:fldChar w:fldCharType="end"/>
        </w:r>
      </w:hyperlink>
    </w:p>
    <w:p w14:paraId="59E581F3" w14:textId="77777777" w:rsidR="00071D36" w:rsidRDefault="00A763A5">
      <w:pPr>
        <w:pStyle w:val="TOC2"/>
        <w:rPr>
          <w:noProof/>
          <w:color w:val="auto"/>
          <w:sz w:val="22"/>
          <w:lang w:eastAsia="zh-CN"/>
        </w:rPr>
      </w:pPr>
      <w:hyperlink w:anchor="_Toc379916090" w:history="1">
        <w:r w:rsidR="00071D36" w:rsidRPr="00F554E0">
          <w:rPr>
            <w:rStyle w:val="Hyperlink"/>
            <w:noProof/>
            <w:lang w:val="es-ES"/>
          </w:rPr>
          <w:t>System Center 2012 R2 Datacenter</w:t>
        </w:r>
        <w:r w:rsidR="00071D36">
          <w:rPr>
            <w:noProof/>
            <w:webHidden/>
          </w:rPr>
          <w:tab/>
        </w:r>
        <w:r w:rsidR="00071D36">
          <w:rPr>
            <w:noProof/>
            <w:webHidden/>
          </w:rPr>
          <w:fldChar w:fldCharType="begin"/>
        </w:r>
        <w:r w:rsidR="00071D36">
          <w:rPr>
            <w:noProof/>
            <w:webHidden/>
          </w:rPr>
          <w:instrText xml:space="preserve"> PAGEREF _Toc379916090 \h </w:instrText>
        </w:r>
        <w:r w:rsidR="00071D36">
          <w:rPr>
            <w:noProof/>
            <w:webHidden/>
          </w:rPr>
        </w:r>
        <w:r w:rsidR="00071D36">
          <w:rPr>
            <w:noProof/>
            <w:webHidden/>
          </w:rPr>
          <w:fldChar w:fldCharType="separate"/>
        </w:r>
        <w:r w:rsidR="00F8022C">
          <w:rPr>
            <w:noProof/>
            <w:webHidden/>
          </w:rPr>
          <w:t>19</w:t>
        </w:r>
        <w:r w:rsidR="00071D36">
          <w:rPr>
            <w:noProof/>
            <w:webHidden/>
          </w:rPr>
          <w:fldChar w:fldCharType="end"/>
        </w:r>
      </w:hyperlink>
    </w:p>
    <w:p w14:paraId="59E581F4" w14:textId="77777777" w:rsidR="00071D36" w:rsidRDefault="00A763A5">
      <w:pPr>
        <w:pStyle w:val="TOC2"/>
        <w:rPr>
          <w:noProof/>
          <w:color w:val="auto"/>
          <w:sz w:val="22"/>
          <w:lang w:eastAsia="zh-CN"/>
        </w:rPr>
      </w:pPr>
      <w:hyperlink w:anchor="_Toc379916091" w:history="1">
        <w:r w:rsidR="00071D36" w:rsidRPr="00F554E0">
          <w:rPr>
            <w:rStyle w:val="Hyperlink"/>
            <w:noProof/>
            <w:lang w:val="es-ES"/>
          </w:rPr>
          <w:t>System Center 2012 R2 Standard</w:t>
        </w:r>
        <w:r w:rsidR="00071D36">
          <w:rPr>
            <w:noProof/>
            <w:webHidden/>
          </w:rPr>
          <w:tab/>
        </w:r>
        <w:r w:rsidR="00071D36">
          <w:rPr>
            <w:noProof/>
            <w:webHidden/>
          </w:rPr>
          <w:fldChar w:fldCharType="begin"/>
        </w:r>
        <w:r w:rsidR="00071D36">
          <w:rPr>
            <w:noProof/>
            <w:webHidden/>
          </w:rPr>
          <w:instrText xml:space="preserve"> PAGEREF _Toc379916091 \h </w:instrText>
        </w:r>
        <w:r w:rsidR="00071D36">
          <w:rPr>
            <w:noProof/>
            <w:webHidden/>
          </w:rPr>
        </w:r>
        <w:r w:rsidR="00071D36">
          <w:rPr>
            <w:noProof/>
            <w:webHidden/>
          </w:rPr>
          <w:fldChar w:fldCharType="separate"/>
        </w:r>
        <w:r w:rsidR="00F8022C">
          <w:rPr>
            <w:noProof/>
            <w:webHidden/>
          </w:rPr>
          <w:t>20</w:t>
        </w:r>
        <w:r w:rsidR="00071D36">
          <w:rPr>
            <w:noProof/>
            <w:webHidden/>
          </w:rPr>
          <w:fldChar w:fldCharType="end"/>
        </w:r>
      </w:hyperlink>
    </w:p>
    <w:p w14:paraId="59E581F5" w14:textId="77777777" w:rsidR="00071D36" w:rsidRDefault="00A763A5">
      <w:pPr>
        <w:pStyle w:val="TOC2"/>
        <w:rPr>
          <w:noProof/>
          <w:color w:val="auto"/>
          <w:sz w:val="22"/>
          <w:lang w:eastAsia="zh-CN"/>
        </w:rPr>
      </w:pPr>
      <w:hyperlink w:anchor="_Toc379916092" w:history="1">
        <w:r w:rsidR="00071D36" w:rsidRPr="00F554E0">
          <w:rPr>
            <w:rStyle w:val="Hyperlink"/>
            <w:noProof/>
            <w:lang w:val="es-ES"/>
          </w:rPr>
          <w:t>Windows Server 2012 R2 Datacenter</w:t>
        </w:r>
        <w:r w:rsidR="00071D36">
          <w:rPr>
            <w:noProof/>
            <w:webHidden/>
          </w:rPr>
          <w:tab/>
        </w:r>
        <w:r w:rsidR="00071D36">
          <w:rPr>
            <w:noProof/>
            <w:webHidden/>
          </w:rPr>
          <w:fldChar w:fldCharType="begin"/>
        </w:r>
        <w:r w:rsidR="00071D36">
          <w:rPr>
            <w:noProof/>
            <w:webHidden/>
          </w:rPr>
          <w:instrText xml:space="preserve"> PAGEREF _Toc379916092 \h </w:instrText>
        </w:r>
        <w:r w:rsidR="00071D36">
          <w:rPr>
            <w:noProof/>
            <w:webHidden/>
          </w:rPr>
        </w:r>
        <w:r w:rsidR="00071D36">
          <w:rPr>
            <w:noProof/>
            <w:webHidden/>
          </w:rPr>
          <w:fldChar w:fldCharType="separate"/>
        </w:r>
        <w:r w:rsidR="00F8022C">
          <w:rPr>
            <w:noProof/>
            <w:webHidden/>
          </w:rPr>
          <w:t>21</w:t>
        </w:r>
        <w:r w:rsidR="00071D36">
          <w:rPr>
            <w:noProof/>
            <w:webHidden/>
          </w:rPr>
          <w:fldChar w:fldCharType="end"/>
        </w:r>
      </w:hyperlink>
    </w:p>
    <w:p w14:paraId="59E581F6" w14:textId="77777777" w:rsidR="00071D36" w:rsidRDefault="00A763A5">
      <w:pPr>
        <w:pStyle w:val="TOC2"/>
        <w:rPr>
          <w:noProof/>
          <w:color w:val="auto"/>
          <w:sz w:val="22"/>
          <w:lang w:eastAsia="zh-CN"/>
        </w:rPr>
      </w:pPr>
      <w:hyperlink w:anchor="_Toc379916093" w:history="1">
        <w:r w:rsidR="00071D36" w:rsidRPr="00F554E0">
          <w:rPr>
            <w:rStyle w:val="Hyperlink"/>
            <w:noProof/>
            <w:lang w:val="es-ES"/>
          </w:rPr>
          <w:t>Windows Server 2012 R2 Standard</w:t>
        </w:r>
        <w:r w:rsidR="00071D36">
          <w:rPr>
            <w:noProof/>
            <w:webHidden/>
          </w:rPr>
          <w:tab/>
        </w:r>
        <w:r w:rsidR="00071D36">
          <w:rPr>
            <w:noProof/>
            <w:webHidden/>
          </w:rPr>
          <w:fldChar w:fldCharType="begin"/>
        </w:r>
        <w:r w:rsidR="00071D36">
          <w:rPr>
            <w:noProof/>
            <w:webHidden/>
          </w:rPr>
          <w:instrText xml:space="preserve"> PAGEREF _Toc379916093 \h </w:instrText>
        </w:r>
        <w:r w:rsidR="00071D36">
          <w:rPr>
            <w:noProof/>
            <w:webHidden/>
          </w:rPr>
        </w:r>
        <w:r w:rsidR="00071D36">
          <w:rPr>
            <w:noProof/>
            <w:webHidden/>
          </w:rPr>
          <w:fldChar w:fldCharType="separate"/>
        </w:r>
        <w:r w:rsidR="00F8022C">
          <w:rPr>
            <w:noProof/>
            <w:webHidden/>
          </w:rPr>
          <w:t>22</w:t>
        </w:r>
        <w:r w:rsidR="00071D36">
          <w:rPr>
            <w:noProof/>
            <w:webHidden/>
          </w:rPr>
          <w:fldChar w:fldCharType="end"/>
        </w:r>
      </w:hyperlink>
    </w:p>
    <w:p w14:paraId="59E581F7" w14:textId="77777777" w:rsidR="00071D36" w:rsidRDefault="00A763A5">
      <w:pPr>
        <w:pStyle w:val="TOC2"/>
        <w:rPr>
          <w:noProof/>
          <w:color w:val="auto"/>
          <w:sz w:val="22"/>
          <w:lang w:eastAsia="zh-CN"/>
        </w:rPr>
      </w:pPr>
      <w:hyperlink w:anchor="_Toc379916094" w:history="1">
        <w:r w:rsidR="00071D36" w:rsidRPr="00F554E0">
          <w:rPr>
            <w:rStyle w:val="Hyperlink"/>
            <w:noProof/>
            <w:lang w:val="es-ES"/>
          </w:rPr>
          <w:t>Windows Server 2012 R2 Essentials</w:t>
        </w:r>
        <w:r w:rsidR="00071D36">
          <w:rPr>
            <w:noProof/>
            <w:webHidden/>
          </w:rPr>
          <w:tab/>
        </w:r>
        <w:r w:rsidR="00071D36">
          <w:rPr>
            <w:noProof/>
            <w:webHidden/>
          </w:rPr>
          <w:fldChar w:fldCharType="begin"/>
        </w:r>
        <w:r w:rsidR="00071D36">
          <w:rPr>
            <w:noProof/>
            <w:webHidden/>
          </w:rPr>
          <w:instrText xml:space="preserve"> PAGEREF _Toc379916094 \h </w:instrText>
        </w:r>
        <w:r w:rsidR="00071D36">
          <w:rPr>
            <w:noProof/>
            <w:webHidden/>
          </w:rPr>
        </w:r>
        <w:r w:rsidR="00071D36">
          <w:rPr>
            <w:noProof/>
            <w:webHidden/>
          </w:rPr>
          <w:fldChar w:fldCharType="separate"/>
        </w:r>
        <w:r w:rsidR="00F8022C">
          <w:rPr>
            <w:noProof/>
            <w:webHidden/>
          </w:rPr>
          <w:t>23</w:t>
        </w:r>
        <w:r w:rsidR="00071D36">
          <w:rPr>
            <w:noProof/>
            <w:webHidden/>
          </w:rPr>
          <w:fldChar w:fldCharType="end"/>
        </w:r>
      </w:hyperlink>
    </w:p>
    <w:p w14:paraId="59E581F8" w14:textId="77777777" w:rsidR="009950B2" w:rsidRPr="00FD2888" w:rsidRDefault="00BE6B24" w:rsidP="00FD2888">
      <w:pPr>
        <w:pStyle w:val="TOC2"/>
        <w:sectPr w:rsidR="009950B2" w:rsidRPr="00FD2888" w:rsidSect="003870AE">
          <w:footerReference w:type="default" r:id="rId115"/>
          <w:type w:val="continuous"/>
          <w:pgSz w:w="12240" w:h="15840" w:code="1"/>
          <w:pgMar w:top="1166" w:right="720" w:bottom="720" w:left="720" w:header="432" w:footer="288" w:gutter="0"/>
          <w:cols w:num="2" w:space="360"/>
          <w:docGrid w:linePitch="360"/>
        </w:sectPr>
      </w:pPr>
      <w:r w:rsidRPr="00FD2888">
        <w:fldChar w:fldCharType="end"/>
      </w:r>
    </w:p>
    <w:p w14:paraId="59E581F9" w14:textId="77777777" w:rsidR="000A570B" w:rsidRPr="00B87DF9" w:rsidRDefault="00F81C03" w:rsidP="00FD2888">
      <w:pPr>
        <w:pStyle w:val="PURHeading1"/>
        <w:rPr>
          <w:lang w:val="es-ES"/>
        </w:rPr>
      </w:pPr>
      <w:r w:rsidRPr="00B87DF9">
        <w:rPr>
          <w:lang w:val="es-ES"/>
        </w:rPr>
        <w:lastRenderedPageBreak/>
        <w:t>Termos Gerais</w:t>
      </w:r>
    </w:p>
    <w:p w14:paraId="59E581FA" w14:textId="77777777" w:rsidR="000A570B" w:rsidRPr="00B87DF9" w:rsidRDefault="000A570B" w:rsidP="00FD2888">
      <w:pPr>
        <w:pStyle w:val="PURHeading2"/>
        <w:rPr>
          <w:lang w:val="es-ES"/>
        </w:rPr>
      </w:pPr>
      <w:r w:rsidRPr="00B87DF9">
        <w:rPr>
          <w:lang w:val="es-ES"/>
        </w:rPr>
        <w:t>Licenciando um Servidor</w:t>
      </w:r>
    </w:p>
    <w:p w14:paraId="59E581FB" w14:textId="77777777" w:rsidR="000A570B" w:rsidRPr="00B87DF9" w:rsidRDefault="000A570B" w:rsidP="007E3120">
      <w:pPr>
        <w:pStyle w:val="PURBody"/>
        <w:rPr>
          <w:lang w:val="es-ES"/>
        </w:rPr>
      </w:pPr>
      <w:r w:rsidRPr="00B87DF9">
        <w:rPr>
          <w:lang w:val="es-ES"/>
        </w:rPr>
        <w:t>Antes de executar instâncias do software para servidores em um servidor, você deverá determinar o número necessário de licenças e</w:t>
      </w:r>
      <w:r w:rsidR="007E3120">
        <w:rPr>
          <w:lang w:val="es-ES"/>
        </w:rPr>
        <w:t> </w:t>
      </w:r>
      <w:r w:rsidRPr="00B87DF9">
        <w:rPr>
          <w:lang w:val="es-ES"/>
        </w:rPr>
        <w:t xml:space="preserve">atribuí-las a esse servidor, conforme descrito abaixo. </w:t>
      </w:r>
    </w:p>
    <w:p w14:paraId="59E581FC" w14:textId="77777777" w:rsidR="000A570B" w:rsidRPr="00B87DF9" w:rsidRDefault="000A570B" w:rsidP="00FD2888">
      <w:pPr>
        <w:pStyle w:val="PURBlueStrong"/>
        <w:rPr>
          <w:spacing w:val="0"/>
          <w:lang w:val="es-ES"/>
        </w:rPr>
      </w:pPr>
      <w:r w:rsidRPr="00B87DF9">
        <w:rPr>
          <w:spacing w:val="0"/>
          <w:lang w:val="es-ES"/>
        </w:rPr>
        <w:t>Determinando o Número de Licenças Necessário</w:t>
      </w:r>
    </w:p>
    <w:p w14:paraId="59E581FD" w14:textId="77777777" w:rsidR="000A570B" w:rsidRPr="00B87DF9" w:rsidRDefault="004173E6" w:rsidP="00FD2888">
      <w:pPr>
        <w:pStyle w:val="PURBody-Indented"/>
        <w:rPr>
          <w:lang w:val="es-ES"/>
        </w:rPr>
      </w:pPr>
      <w:r w:rsidRPr="00B87DF9">
        <w:rPr>
          <w:lang w:val="es-ES"/>
        </w:rP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14:paraId="59E581FE" w14:textId="77777777" w:rsidR="00B70FA2" w:rsidRPr="00B87DF9" w:rsidRDefault="000A570B" w:rsidP="00FD2888">
      <w:pPr>
        <w:pStyle w:val="PURBody-Indented"/>
        <w:rPr>
          <w:lang w:val="es-ES"/>
        </w:rPr>
      </w:pPr>
      <w:r w:rsidRPr="00B87DF9">
        <w:rPr>
          <w:rStyle w:val="Strong"/>
          <w:lang w:val="es-ES"/>
        </w:rPr>
        <w:t xml:space="preserve">Opção 1: Virtualização Ilimitada: </w:t>
      </w:r>
      <w:r w:rsidRPr="00B87DF9">
        <w:rPr>
          <w:lang w:val="es-ES"/>
        </w:rPr>
        <w:t>Nesta opção, o número de licenças necessário a um servidor é igual ao número total de processadores físicos nesse servidor. A contagem e a consignação de licenças com base nesta opção permitem que você execute o software para servidores em um ambiente de sistema operacional físico e em qualquer número de ambientes de sistema operacional (ou OSEs) virtuais, independentemente do número de processadores físicos e virtuais usados. Essa opção está disponível para você apenas para edições Enterprise do software.</w:t>
      </w:r>
    </w:p>
    <w:p w14:paraId="59E581FF" w14:textId="77777777" w:rsidR="000A570B" w:rsidRPr="00B87DF9" w:rsidRDefault="000A570B" w:rsidP="00FD2888">
      <w:pPr>
        <w:pStyle w:val="PURBody-Indented"/>
        <w:rPr>
          <w:lang w:val="es-ES"/>
        </w:rPr>
      </w:pPr>
      <w:r w:rsidRPr="00B87DF9">
        <w:rPr>
          <w:rStyle w:val="Strong"/>
          <w:lang w:val="es-ES"/>
        </w:rPr>
        <w:t>Opção 2: Licenciamento com base nos Processadores Usados</w:t>
      </w:r>
      <w:r w:rsidRPr="00B87DF9">
        <w:rPr>
          <w:b/>
          <w:lang w:val="es-ES"/>
        </w:rPr>
        <w:t>:</w:t>
      </w:r>
      <w:r w:rsidRPr="00B87DF9">
        <w:rPr>
          <w:lang w:val="es-ES"/>
        </w:rPr>
        <w:t xml:space="preserve"> Nessa opção, o número total de licenças necessário para que um servidor seja equivalente à soma das licenças necessárias em (a) e (b) a seguir. Essa é a única opção disponível para você para edições que não sejam Enterprise.</w:t>
      </w:r>
    </w:p>
    <w:p w14:paraId="59E58200" w14:textId="77777777" w:rsidR="004C70E5" w:rsidRPr="00B87DF9" w:rsidRDefault="004C70E5" w:rsidP="00FD2888">
      <w:pPr>
        <w:pStyle w:val="PURBullet-Indented"/>
        <w:numPr>
          <w:ilvl w:val="0"/>
          <w:numId w:val="14"/>
        </w:numPr>
        <w:spacing w:line="240" w:lineRule="auto"/>
        <w:ind w:left="994"/>
        <w:contextualSpacing w:val="0"/>
        <w:rPr>
          <w:lang w:val="es-ES"/>
        </w:rPr>
      </w:pPr>
      <w:r w:rsidRPr="00B87DF9">
        <w:rPr>
          <w:lang w:val="es-ES"/>
        </w:rPr>
        <w:t>Para executar instâncias do software para servidores no OSE físico em um servidor, você precisará de uma licença para cada processador físico usado pelo OSE físico.</w:t>
      </w:r>
    </w:p>
    <w:p w14:paraId="59E58201" w14:textId="77777777" w:rsidR="000A570B" w:rsidRPr="00B87DF9" w:rsidRDefault="000A570B" w:rsidP="00FD2888">
      <w:pPr>
        <w:pStyle w:val="PURBullet-Indented"/>
        <w:numPr>
          <w:ilvl w:val="0"/>
          <w:numId w:val="14"/>
        </w:numPr>
        <w:spacing w:line="240" w:lineRule="auto"/>
        <w:rPr>
          <w:lang w:val="es-ES"/>
        </w:rPr>
      </w:pPr>
      <w:r w:rsidRPr="00B87DF9">
        <w:rPr>
          <w:lang w:val="es-ES"/>
        </w:rP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14:paraId="59E58202" w14:textId="77777777" w:rsidR="000A570B" w:rsidRPr="00B87DF9" w:rsidRDefault="000A570B" w:rsidP="00FD2888">
      <w:pPr>
        <w:pStyle w:val="PURBody-Indented"/>
        <w:rPr>
          <w:lang w:val="es-ES"/>
        </w:rPr>
      </w:pPr>
      <w:r w:rsidRPr="00B87DF9">
        <w:rPr>
          <w:lang w:val="es-ES"/>
        </w:rP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14:paraId="59E58203" w14:textId="77777777" w:rsidR="000A570B" w:rsidRPr="00B87DF9" w:rsidRDefault="000A570B" w:rsidP="00FD2888">
      <w:pPr>
        <w:pStyle w:val="PURBullet-Indented"/>
        <w:numPr>
          <w:ilvl w:val="0"/>
          <w:numId w:val="26"/>
        </w:numPr>
        <w:ind w:left="994"/>
        <w:contextualSpacing w:val="0"/>
        <w:rPr>
          <w:lang w:val="es-ES"/>
        </w:rPr>
      </w:pPr>
      <w:r w:rsidRPr="00B87DF9">
        <w:rPr>
          <w:lang w:val="es-ES"/>
        </w:rPr>
        <w:t>uma licença para cada X processadores lógicos usados pelo OSE virtual</w:t>
      </w:r>
    </w:p>
    <w:p w14:paraId="59E58204" w14:textId="77777777" w:rsidR="000A570B" w:rsidRPr="00B87DF9" w:rsidRDefault="000A570B" w:rsidP="00FD2888">
      <w:pPr>
        <w:pStyle w:val="PURBullet-Indented"/>
        <w:numPr>
          <w:ilvl w:val="0"/>
          <w:numId w:val="26"/>
        </w:numPr>
        <w:rPr>
          <w:lang w:val="es-ES"/>
        </w:rPr>
      </w:pPr>
      <w:r w:rsidRPr="00B87DF9">
        <w:rPr>
          <w:lang w:val="es-ES"/>
        </w:rPr>
        <w:t>uma licença se o número de processadores lógicos usados não for um número inteiro múltiplo de X</w:t>
      </w:r>
    </w:p>
    <w:p w14:paraId="59E58205" w14:textId="77777777" w:rsidR="000A570B" w:rsidRPr="00B87DF9" w:rsidRDefault="000A570B" w:rsidP="00FD2888">
      <w:pPr>
        <w:pStyle w:val="PURBody-Indented"/>
        <w:rPr>
          <w:lang w:val="es-ES"/>
        </w:rPr>
      </w:pPr>
      <w:r w:rsidRPr="00B87DF9">
        <w:rPr>
          <w:lang w:val="es-ES"/>
        </w:rPr>
        <w:t>“X”, da forma usada acima, equivale ao número de núcleos ou, quando for relevante, o número de threads em cada processador físico.</w:t>
      </w:r>
    </w:p>
    <w:p w14:paraId="59E58206" w14:textId="77777777" w:rsidR="000A570B" w:rsidRPr="00B87DF9" w:rsidRDefault="000A570B" w:rsidP="00FD2888">
      <w:pPr>
        <w:pStyle w:val="PURHeading2"/>
        <w:rPr>
          <w:lang w:val="es-ES"/>
        </w:rPr>
      </w:pPr>
      <w:r w:rsidRPr="00B87DF9">
        <w:rPr>
          <w:lang w:val="es-ES"/>
        </w:rPr>
        <w:t>Atribuindo o Número de Licenças Necessárias ao Servidor</w:t>
      </w:r>
    </w:p>
    <w:p w14:paraId="59E58207" w14:textId="77777777" w:rsidR="000A570B" w:rsidRPr="00B87DF9" w:rsidRDefault="000A570B" w:rsidP="00FD2888">
      <w:pPr>
        <w:pStyle w:val="PURBody-Indented"/>
        <w:rPr>
          <w:lang w:val="es-ES"/>
        </w:rPr>
      </w:pPr>
      <w:r w:rsidRPr="00B87DF9">
        <w:rPr>
          <w:lang w:val="es-ES"/>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59E58208" w14:textId="77777777" w:rsidR="000A570B" w:rsidRPr="00B87DF9" w:rsidRDefault="000A570B" w:rsidP="00FD2888">
      <w:pPr>
        <w:pStyle w:val="PURBody-Indented"/>
        <w:rPr>
          <w:lang w:val="es-ES"/>
        </w:rPr>
      </w:pPr>
      <w:r w:rsidRPr="00B87DF9">
        <w:rPr>
          <w:lang w:val="es-ES"/>
        </w:rPr>
        <w:t>É possível transferir uma licença, mas não no mesmo mês do calendário,</w:t>
      </w:r>
      <w:r w:rsidRPr="00B87DF9">
        <w:rPr>
          <w:rFonts w:eastAsia="MS PGothic" w:cs="Arial"/>
          <w:color w:val="404040"/>
          <w:szCs w:val="18"/>
          <w:lang w:val="es-ES"/>
        </w:rPr>
        <w:t xml:space="preserve"> desde que você aposente o servidor licenciado em decorrência de uma falha permanente de hardware. Se reatribuir uma licença, o servidor para o qual a licença for reatribuída se tornará o novo servidor licenciado referente a essa licença.</w:t>
      </w:r>
    </w:p>
    <w:p w14:paraId="59E58209" w14:textId="77777777" w:rsidR="00071D36" w:rsidRDefault="00071D36" w:rsidP="00071D36">
      <w:pPr>
        <w:pStyle w:val="PURHeading2"/>
        <w:keepNext w:val="0"/>
        <w:keepLines w:val="0"/>
        <w:rPr>
          <w:lang w:val="es-ES"/>
        </w:rPr>
      </w:pPr>
    </w:p>
    <w:p w14:paraId="59E5820A" w14:textId="77777777" w:rsidR="000A570B" w:rsidRPr="00B87DF9" w:rsidRDefault="000A570B" w:rsidP="00FD2888">
      <w:pPr>
        <w:pStyle w:val="PURHeading2"/>
        <w:rPr>
          <w:lang w:val="es-ES"/>
        </w:rPr>
      </w:pPr>
      <w:r w:rsidRPr="00B87DF9">
        <w:rPr>
          <w:lang w:val="es-ES"/>
        </w:rPr>
        <w:lastRenderedPageBreak/>
        <w:t>Executando Instâncias do Software para Servidores</w:t>
      </w:r>
    </w:p>
    <w:p w14:paraId="59E5820B" w14:textId="77777777" w:rsidR="000A570B" w:rsidRPr="00B87DF9" w:rsidRDefault="000A570B" w:rsidP="00FD2888">
      <w:pPr>
        <w:pStyle w:val="PURBody-Indented"/>
        <w:rPr>
          <w:lang w:val="es-ES"/>
        </w:rPr>
      </w:pPr>
      <w:r w:rsidRPr="00B87DF9">
        <w:rPr>
          <w:lang w:val="es-ES"/>
        </w:rPr>
        <w:t>Seu direito de executar o software depende da opção usada para determinar o número de licenças necessárias.</w:t>
      </w:r>
    </w:p>
    <w:p w14:paraId="59E5820C" w14:textId="77777777" w:rsidR="000A570B" w:rsidRPr="00B87DF9" w:rsidRDefault="000A570B" w:rsidP="00FD2888">
      <w:pPr>
        <w:pStyle w:val="PURBody-Indented"/>
        <w:rPr>
          <w:lang w:val="es-ES"/>
        </w:rPr>
      </w:pPr>
      <w:r w:rsidRPr="00B87DF9">
        <w:rPr>
          <w:rStyle w:val="Strong"/>
          <w:lang w:val="es-ES"/>
        </w:rPr>
        <w:t>Opção 1: Virtualização Ilimitada</w:t>
      </w:r>
      <w:r w:rsidRPr="00B87DF9">
        <w:rPr>
          <w:b/>
          <w:lang w:val="es-ES"/>
        </w:rPr>
        <w:t>:</w:t>
      </w:r>
      <w:r w:rsidRPr="00B87DF9">
        <w:rPr>
          <w:lang w:val="es-ES"/>
        </w:rPr>
        <w:t xml:space="preserve"> Se você atribuir a um servidor licenças equivalentes ao número total de processadores físicos no servidor:</w:t>
      </w:r>
    </w:p>
    <w:p w14:paraId="59E5820D" w14:textId="77777777" w:rsidR="000A570B" w:rsidRPr="00B87DF9" w:rsidRDefault="000A570B" w:rsidP="00FD2888">
      <w:pPr>
        <w:pStyle w:val="PURBullet-Indented"/>
        <w:rPr>
          <w:lang w:val="es-ES"/>
        </w:rPr>
      </w:pPr>
      <w:r w:rsidRPr="00B87DF9">
        <w:rPr>
          <w:lang w:val="es-ES"/>
        </w:rPr>
        <w:t>Você poderá executar, a qualquer momento, qualquer número de instâncias do software para servidores em um OSE físico ou em qualquer número de OSEs virtuais nesse servidor.</w:t>
      </w:r>
    </w:p>
    <w:p w14:paraId="59E5820E" w14:textId="77777777" w:rsidR="000A570B" w:rsidRPr="00B87DF9" w:rsidRDefault="000A570B" w:rsidP="00FD2888">
      <w:pPr>
        <w:pStyle w:val="PURBullet-Indented"/>
        <w:rPr>
          <w:lang w:val="es-ES"/>
        </w:rPr>
      </w:pPr>
      <w:r w:rsidRPr="00B87DF9">
        <w:rPr>
          <w:lang w:val="es-ES"/>
        </w:rPr>
        <w:t>não precisa licenciar processadores virtuais.</w:t>
      </w:r>
    </w:p>
    <w:p w14:paraId="59E5820F" w14:textId="77777777" w:rsidR="000A570B" w:rsidRPr="00B87DF9" w:rsidRDefault="000A570B" w:rsidP="004841C4">
      <w:pPr>
        <w:pStyle w:val="PURBody-Indented"/>
        <w:rPr>
          <w:lang w:val="es-ES"/>
        </w:rPr>
      </w:pPr>
      <w:r w:rsidRPr="00B87DF9">
        <w:rPr>
          <w:rStyle w:val="Strong"/>
          <w:lang w:val="es-ES"/>
        </w:rPr>
        <w:t xml:space="preserve">Opção 2: Licenciando com Base nos Processadores Usados: </w:t>
      </w:r>
      <w:r w:rsidRPr="00B87DF9">
        <w:rPr>
          <w:lang w:val="es-ES"/>
        </w:rPr>
        <w:t>Você poderá executar, a qualquer momento, qualquer número de</w:t>
      </w:r>
      <w:r w:rsidR="004841C4">
        <w:rPr>
          <w:lang w:val="es-ES"/>
        </w:rPr>
        <w:t> </w:t>
      </w:r>
      <w:r w:rsidRPr="00B87DF9">
        <w:rPr>
          <w:lang w:val="es-ES"/>
        </w:rPr>
        <w:t>instâncias do software para servidores em OSEs físicos ou virtuais no servidor licenciado. No entanto, o número total de processadores físicos e virtuais usados por esses OSEs não poderá exceder o número de licenças consignadas a esse servidor.</w:t>
      </w:r>
    </w:p>
    <w:p w14:paraId="59E58210" w14:textId="77777777" w:rsidR="000A570B" w:rsidRPr="00B87DF9" w:rsidRDefault="000A570B" w:rsidP="00FD2888">
      <w:pPr>
        <w:pStyle w:val="PURHeading2"/>
        <w:rPr>
          <w:lang w:val="es-ES"/>
        </w:rPr>
      </w:pPr>
      <w:r w:rsidRPr="00B87DF9">
        <w:rPr>
          <w:lang w:val="es-ES"/>
        </w:rPr>
        <w:t>Executando Instâncias do Software Cliente</w:t>
      </w:r>
    </w:p>
    <w:p w14:paraId="59E58211" w14:textId="77777777" w:rsidR="000A570B" w:rsidRPr="00B87DF9" w:rsidRDefault="000A570B" w:rsidP="004841C4">
      <w:pPr>
        <w:pStyle w:val="PURBody-Indented"/>
        <w:rPr>
          <w:lang w:val="es-ES"/>
        </w:rPr>
      </w:pPr>
      <w:r w:rsidRPr="00B87DF9">
        <w:rPr>
          <w:lang w:val="es-ES"/>
        </w:rPr>
        <w:t xml:space="preserve">Você poderá executar ou, de outra forma, usar qualquer número de instâncias do software cliente relacionado no </w:t>
      </w:r>
      <w:hyperlink w:anchor="Appendix1" w:history="1">
        <w:r w:rsidRPr="00B87DF9">
          <w:rPr>
            <w:rStyle w:val="Hyperlink"/>
            <w:lang w:val="es-ES"/>
          </w:rPr>
          <w:t>Apêndice 1</w:t>
        </w:r>
      </w:hyperlink>
      <w:r w:rsidRPr="00B87DF9">
        <w:rPr>
          <w:lang w:val="es-ES"/>
        </w:rP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w:t>
      </w:r>
      <w:r w:rsidR="004841C4">
        <w:rPr>
          <w:lang w:val="es-ES"/>
        </w:rPr>
        <w:t> </w:t>
      </w:r>
      <w:r w:rsidRPr="00B87DF9">
        <w:rPr>
          <w:lang w:val="es-ES"/>
        </w:rPr>
        <w:t>outro software cliente.</w:t>
      </w:r>
    </w:p>
    <w:p w14:paraId="59E58212" w14:textId="77777777" w:rsidR="000A570B" w:rsidRPr="00B87DF9" w:rsidRDefault="000A570B" w:rsidP="00FD2888">
      <w:pPr>
        <w:pStyle w:val="PURHeading2"/>
        <w:rPr>
          <w:lang w:val="es-ES"/>
        </w:rPr>
      </w:pPr>
      <w:r w:rsidRPr="00B87DF9">
        <w:rPr>
          <w:lang w:val="es-ES"/>
        </w:rPr>
        <w:t>Criando e Armazenando Instâncias nos Servidores e em Mídia de Armazenamento</w:t>
      </w:r>
    </w:p>
    <w:p w14:paraId="59E58213" w14:textId="77777777" w:rsidR="000A570B" w:rsidRPr="00B87DF9" w:rsidRDefault="000A570B" w:rsidP="00FD2888">
      <w:pPr>
        <w:pStyle w:val="PURBody-Indented"/>
        <w:rPr>
          <w:lang w:val="es-ES"/>
        </w:rPr>
      </w:pPr>
      <w:r w:rsidRPr="00B87DF9">
        <w:rPr>
          <w:lang w:val="es-ES"/>
        </w:rPr>
        <w:t>Você terá os seguintes direitos adicionais para cada licença de software adquirida:</w:t>
      </w:r>
    </w:p>
    <w:p w14:paraId="59E58214" w14:textId="77777777" w:rsidR="000A570B" w:rsidRPr="00B87DF9" w:rsidRDefault="000A570B" w:rsidP="00FD2888">
      <w:pPr>
        <w:pStyle w:val="PURBullet-Indented"/>
        <w:rPr>
          <w:lang w:val="es-ES"/>
        </w:rPr>
      </w:pPr>
      <w:r w:rsidRPr="00B87DF9">
        <w:rPr>
          <w:lang w:val="es-ES"/>
        </w:rPr>
        <w:t>Você pode criar qualquer número de instâncias do software para servidores e de cliente.</w:t>
      </w:r>
    </w:p>
    <w:p w14:paraId="59E58215" w14:textId="77777777" w:rsidR="000A570B" w:rsidRPr="00B87DF9" w:rsidRDefault="000A570B" w:rsidP="00FD2888">
      <w:pPr>
        <w:pStyle w:val="PURBullet-Indented"/>
        <w:rPr>
          <w:lang w:val="es-ES"/>
        </w:rPr>
      </w:pPr>
      <w:r w:rsidRPr="00B87DF9">
        <w:rPr>
          <w:lang w:val="es-ES"/>
        </w:rPr>
        <w:t>Você pode armazenar instâncias do software para servidores e de cliente em qualquer um de seus servidores ou em qualquer uma de suas mídias de armazenamento.</w:t>
      </w:r>
    </w:p>
    <w:p w14:paraId="59E58216" w14:textId="77777777" w:rsidR="000A570B" w:rsidRPr="00B87DF9" w:rsidRDefault="000A570B" w:rsidP="00FD2888">
      <w:pPr>
        <w:pStyle w:val="PURBullet-Indented"/>
        <w:rPr>
          <w:lang w:val="es-ES"/>
        </w:rPr>
      </w:pPr>
      <w:r w:rsidRPr="00B87DF9">
        <w:rPr>
          <w:lang w:val="es-ES"/>
        </w:rPr>
        <w:t>Você pode criar e armazenar instâncias do software para servidores e cliente apenas para exercer o seu direito de executar instâncias do software para servidores com as licenças de software descritas acima.</w:t>
      </w:r>
    </w:p>
    <w:p w14:paraId="59E58217" w14:textId="77777777" w:rsidR="000A570B" w:rsidRPr="00B87DF9" w:rsidRDefault="000A570B" w:rsidP="00FD2888">
      <w:pPr>
        <w:pStyle w:val="PURHeading2"/>
        <w:rPr>
          <w:highlight w:val="yellow"/>
          <w:lang w:val="es-ES"/>
        </w:rPr>
      </w:pPr>
      <w:r w:rsidRPr="00B87DF9">
        <w:rPr>
          <w:lang w:val="es-ES"/>
        </w:rPr>
        <w:t>Direitos de Uso e/ou Requisitos de Licenciamento Adicionais</w:t>
      </w:r>
    </w:p>
    <w:p w14:paraId="59E58218" w14:textId="77777777" w:rsidR="000A570B" w:rsidRPr="00B87DF9" w:rsidRDefault="000A570B" w:rsidP="00FD2888">
      <w:pPr>
        <w:pStyle w:val="PURBlueStrong"/>
        <w:rPr>
          <w:spacing w:val="0"/>
          <w:lang w:val="es-ES"/>
        </w:rPr>
      </w:pPr>
      <w:r w:rsidRPr="00B87DF9">
        <w:rPr>
          <w:spacing w:val="0"/>
          <w:lang w:val="es-ES"/>
        </w:rPr>
        <w:t>SALs (Licenças de Acesso para Assinantes) Desnecessárias para o Acesso</w:t>
      </w:r>
    </w:p>
    <w:p w14:paraId="59E58219" w14:textId="77777777" w:rsidR="000A570B" w:rsidRPr="00B87DF9" w:rsidRDefault="00094CB3" w:rsidP="00FD2888">
      <w:pPr>
        <w:pStyle w:val="PURBody-Indented"/>
        <w:rPr>
          <w:lang w:val="es-ES"/>
        </w:rPr>
      </w:pPr>
      <w:r w:rsidRPr="00B87DF9">
        <w:rPr>
          <w:lang w:val="es-ES"/>
        </w:rPr>
        <w:t>Exceto conforme descrito nesta seção Por Processador, você não precisa de SALs em outros equipamentos para acessar as suas instâncias do software para servidores.</w:t>
      </w:r>
    </w:p>
    <w:p w14:paraId="59E5821A" w14:textId="77777777" w:rsidR="000A570B" w:rsidRPr="00B87DF9" w:rsidRDefault="000A570B" w:rsidP="00FD2888">
      <w:pPr>
        <w:pStyle w:val="PURBlueStrong"/>
        <w:rPr>
          <w:spacing w:val="0"/>
          <w:lang w:val="es-ES"/>
        </w:rPr>
      </w:pPr>
      <w:r w:rsidRPr="00B87DF9">
        <w:rPr>
          <w:spacing w:val="0"/>
          <w:lang w:val="es-ES"/>
        </w:rPr>
        <w:t>Código Distribuível</w:t>
      </w:r>
    </w:p>
    <w:p w14:paraId="59E5821B" w14:textId="77777777" w:rsidR="000A570B" w:rsidRPr="00B87DF9" w:rsidRDefault="000A570B" w:rsidP="00FD2888">
      <w:pPr>
        <w:pStyle w:val="PURBody-Indented"/>
        <w:rPr>
          <w:lang w:val="es-ES"/>
        </w:rPr>
      </w:pPr>
      <w:r w:rsidRPr="00B87DF9">
        <w:rPr>
          <w:lang w:val="es-ES"/>
        </w:rPr>
        <w:t>Você pode usar o Código Distribuível na forma descrita nos Termos Universais de Licença.</w:t>
      </w:r>
    </w:p>
    <w:p w14:paraId="59E5821C" w14:textId="77777777" w:rsidR="000A570B" w:rsidRPr="00B87DF9" w:rsidRDefault="00400E31" w:rsidP="00FD2888">
      <w:pPr>
        <w:pStyle w:val="PURBlueStrong"/>
        <w:rPr>
          <w:spacing w:val="0"/>
          <w:lang w:val="es-ES"/>
        </w:rPr>
      </w:pPr>
      <w:r w:rsidRPr="00B87DF9">
        <w:rPr>
          <w:spacing w:val="0"/>
          <w:lang w:val="es-ES"/>
        </w:rPr>
        <w:t>Pacotes do System Center</w:t>
      </w:r>
    </w:p>
    <w:p w14:paraId="59E5821D" w14:textId="77777777" w:rsidR="000A570B" w:rsidRPr="00B87DF9" w:rsidRDefault="00400E31" w:rsidP="00FD2888">
      <w:pPr>
        <w:pStyle w:val="PURBody-Indented"/>
        <w:rPr>
          <w:lang w:val="es-ES"/>
        </w:rPr>
      </w:pPr>
      <w:r w:rsidRPr="00B87DF9">
        <w:rPr>
          <w:lang w:val="es-ES"/>
        </w:rPr>
        <w:t>Os termos de licença dos produtos System Center são aplicáveis ao uso que você faz dos Pacotes de Gerenciamento, Pacotes de Configuração, Pacotes de Processo e Pacotes de Integração incluídos no software.</w:t>
      </w:r>
    </w:p>
    <w:p w14:paraId="59E5821E" w14:textId="77777777" w:rsidR="000A570B" w:rsidRPr="00B87DF9" w:rsidRDefault="000A570B" w:rsidP="00FD2888">
      <w:pPr>
        <w:pStyle w:val="PURHeading2"/>
        <w:rPr>
          <w:lang w:val="es-ES"/>
        </w:rPr>
      </w:pPr>
      <w:r w:rsidRPr="00B87DF9">
        <w:rPr>
          <w:lang w:val="es-ES"/>
        </w:rPr>
        <w:t>Mobilidade de Licença em Farms de Servidores</w:t>
      </w:r>
    </w:p>
    <w:p w14:paraId="59E5821F" w14:textId="77777777" w:rsidR="000A570B" w:rsidRPr="00B87DF9" w:rsidRDefault="000A570B" w:rsidP="00FD2888">
      <w:pPr>
        <w:pStyle w:val="PURBody-Indented"/>
        <w:rPr>
          <w:lang w:val="es-ES"/>
        </w:rPr>
      </w:pPr>
      <w:r w:rsidRPr="00B87DF9">
        <w:rPr>
          <w:lang w:val="es-ES"/>
        </w:rPr>
        <w:t>Observação: Aplicável somente aos produtos designados como tendo Mobilidade de Licença nos Farms de Servidores na seção Termos de Licença Específicos ao Produto a seguir.</w:t>
      </w:r>
    </w:p>
    <w:p w14:paraId="59E58220" w14:textId="77777777" w:rsidR="000A570B" w:rsidRPr="00B87DF9" w:rsidRDefault="000A570B" w:rsidP="00FD2888">
      <w:pPr>
        <w:pStyle w:val="PURBlueStrong"/>
        <w:rPr>
          <w:spacing w:val="0"/>
          <w:lang w:val="es-ES"/>
        </w:rPr>
      </w:pPr>
      <w:r w:rsidRPr="00B87DF9">
        <w:rPr>
          <w:spacing w:val="0"/>
          <w:lang w:val="es-ES"/>
        </w:rPr>
        <w:t>Consignando Licenças e Usando Software em um Farm de Servidores</w:t>
      </w:r>
    </w:p>
    <w:p w14:paraId="59E58221" w14:textId="77777777" w:rsidR="000A570B" w:rsidRPr="00B87DF9" w:rsidRDefault="000A570B" w:rsidP="00FD2888">
      <w:pPr>
        <w:pStyle w:val="PURBody-Indented"/>
        <w:rPr>
          <w:lang w:val="es-ES"/>
        </w:rPr>
      </w:pPr>
      <w:r w:rsidRPr="00B87DF9">
        <w:rPr>
          <w:lang w:val="es-ES"/>
        </w:rPr>
        <w:t>Você pode determinar o número necessário de licenças, consignar tais licenças e usar o software para servidores de acordo com os Termos Gerais de Licença. Como alternativa, você pode aplicar os direitos de uso a seguir.</w:t>
      </w:r>
    </w:p>
    <w:p w14:paraId="59E58222" w14:textId="77777777" w:rsidR="000A570B" w:rsidRPr="00B87DF9" w:rsidRDefault="000A570B" w:rsidP="00FD2888">
      <w:pPr>
        <w:pStyle w:val="PURBody-Indented"/>
        <w:rPr>
          <w:lang w:val="es-ES"/>
        </w:rPr>
      </w:pPr>
      <w:r w:rsidRPr="00B87DF9">
        <w:rPr>
          <w:rStyle w:val="Strong"/>
          <w:lang w:val="es-ES"/>
        </w:rPr>
        <w:t>Farm de Servidores.</w:t>
      </w:r>
      <w:r w:rsidRPr="00B87DF9">
        <w:rPr>
          <w:rStyle w:val="PURBlueStrongChar"/>
          <w:spacing w:val="0"/>
          <w:lang w:val="es-ES"/>
        </w:rPr>
        <w:t xml:space="preserve"> </w:t>
      </w:r>
      <w:r w:rsidRPr="00B87DF9">
        <w:rPr>
          <w:lang w:val="es-ES"/>
        </w:rPr>
        <w:t>Um farm de servidores consiste em até dois data centers cada, localizados fisicamente:</w:t>
      </w:r>
    </w:p>
    <w:p w14:paraId="59E58223" w14:textId="77777777" w:rsidR="000A570B" w:rsidRPr="00B87DF9" w:rsidRDefault="000A570B" w:rsidP="00FD2888">
      <w:pPr>
        <w:pStyle w:val="PURBullet-Indented"/>
        <w:rPr>
          <w:lang w:val="es-ES"/>
        </w:rPr>
      </w:pPr>
      <w:r w:rsidRPr="00B87DF9">
        <w:rPr>
          <w:lang w:val="es-ES"/>
        </w:rPr>
        <w:t>em um fuso horário de até quatro horas do fuso horário local do outro (Hora Universal Coordenada (UTC), não horário de verão) e/ou</w:t>
      </w:r>
    </w:p>
    <w:p w14:paraId="59E58224" w14:textId="77777777" w:rsidR="000A570B" w:rsidRPr="00B87DF9" w:rsidRDefault="000A570B" w:rsidP="00FD2888">
      <w:pPr>
        <w:pStyle w:val="PURBullet-Indented"/>
        <w:rPr>
          <w:lang w:val="es-ES"/>
        </w:rPr>
      </w:pPr>
      <w:r w:rsidRPr="00B87DF9">
        <w:rPr>
          <w:lang w:val="es-ES"/>
        </w:rPr>
        <w:t>na União Europeia (UE) ou na Associação Europeia de Livre Comércio (EFTA)</w:t>
      </w:r>
      <w:r w:rsidRPr="00B87DF9">
        <w:rPr>
          <w:rFonts w:cs="Arial"/>
          <w:lang w:val="es-ES"/>
        </w:rPr>
        <w:t>.</w:t>
      </w:r>
    </w:p>
    <w:p w14:paraId="59E58225" w14:textId="77777777" w:rsidR="000A570B" w:rsidRPr="00B87DF9" w:rsidRDefault="000A570B" w:rsidP="007E3120">
      <w:pPr>
        <w:pStyle w:val="PURBody-Indented"/>
        <w:rPr>
          <w:lang w:val="es-ES"/>
        </w:rPr>
      </w:pPr>
      <w:r w:rsidRPr="00B87DF9">
        <w:rPr>
          <w:lang w:val="es-ES"/>
        </w:rPr>
        <w:t>Cada data center pode fazer parte de apenas um farm de servidores. Você poderá reatribuir um data center de um farm de</w:t>
      </w:r>
      <w:r w:rsidR="007E3120">
        <w:rPr>
          <w:lang w:val="es-ES"/>
        </w:rPr>
        <w:t> </w:t>
      </w:r>
      <w:r w:rsidRPr="00B87DF9">
        <w:rPr>
          <w:lang w:val="es-ES"/>
        </w:rPr>
        <w:t>servidores para outro, mas não em curto prazo (ou seja, não durante o período de 30 dias desde a última atribuição).</w:t>
      </w:r>
    </w:p>
    <w:p w14:paraId="59E58226" w14:textId="77777777" w:rsidR="000A570B" w:rsidRPr="00B87DF9" w:rsidRDefault="000A570B" w:rsidP="00FD2888">
      <w:pPr>
        <w:pStyle w:val="PURBlueStrong"/>
        <w:rPr>
          <w:spacing w:val="0"/>
          <w:lang w:val="es-ES"/>
        </w:rPr>
      </w:pPr>
      <w:r w:rsidRPr="00B87DF9">
        <w:rPr>
          <w:spacing w:val="0"/>
          <w:lang w:val="es-ES"/>
        </w:rPr>
        <w:t>Reconsignação de licença</w:t>
      </w:r>
    </w:p>
    <w:p w14:paraId="59E58227" w14:textId="77777777" w:rsidR="000A570B" w:rsidRPr="00B87DF9" w:rsidRDefault="000A570B" w:rsidP="00FD2888">
      <w:pPr>
        <w:pStyle w:val="PURBody-Indented"/>
        <w:rPr>
          <w:lang w:val="es-ES"/>
        </w:rPr>
      </w:pPr>
      <w:r w:rsidRPr="00B87DF9">
        <w:rPr>
          <w:rStyle w:val="Strong"/>
          <w:lang w:val="es-ES"/>
        </w:rPr>
        <w:t xml:space="preserve">Em um Farm de Servidores: </w:t>
      </w:r>
      <w:r w:rsidRPr="00B87DF9">
        <w:rPr>
          <w:lang w:val="es-ES"/>
        </w:rP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14:paraId="59E58228" w14:textId="77777777" w:rsidR="000A570B" w:rsidRPr="00B87DF9" w:rsidRDefault="000A570B" w:rsidP="00FD2888">
      <w:pPr>
        <w:pStyle w:val="PURBody-Indented"/>
        <w:rPr>
          <w:lang w:val="es-ES"/>
        </w:rPr>
      </w:pPr>
      <w:r w:rsidRPr="00B87DF9">
        <w:rPr>
          <w:rStyle w:val="Strong"/>
          <w:lang w:val="es-ES"/>
        </w:rPr>
        <w:lastRenderedPageBreak/>
        <w:t xml:space="preserve">Por meio de Farms de Servidores: </w:t>
      </w:r>
      <w:r w:rsidRPr="00B87DF9">
        <w:rPr>
          <w:lang w:val="es-ES"/>
        </w:rPr>
        <w:t>Você poderá transferir licenças a qualquer um dos seus servidores localizados em diferentes farms de servidores, mas não durante o mesmo mês de calendário.</w:t>
      </w:r>
    </w:p>
    <w:p w14:paraId="59E58229" w14:textId="77777777" w:rsidR="000A570B" w:rsidRPr="00B87DF9" w:rsidRDefault="000A570B" w:rsidP="00FD2888">
      <w:pPr>
        <w:pStyle w:val="PURBlueStrong"/>
        <w:rPr>
          <w:spacing w:val="0"/>
          <w:lang w:val="es-ES"/>
        </w:rPr>
      </w:pPr>
      <w:r w:rsidRPr="00B87DF9">
        <w:rPr>
          <w:spacing w:val="0"/>
          <w:lang w:val="es-ES"/>
        </w:rPr>
        <w:t>Determinando o Número de Licenças Necessário</w:t>
      </w:r>
    </w:p>
    <w:p w14:paraId="59E5822A" w14:textId="77777777" w:rsidR="000A570B" w:rsidRPr="00B87DF9" w:rsidRDefault="000A570B" w:rsidP="00FD2888">
      <w:pPr>
        <w:pStyle w:val="PURBody-Indented"/>
        <w:rPr>
          <w:lang w:val="es-ES"/>
        </w:rPr>
      </w:pPr>
      <w:r w:rsidRPr="00B87DF9">
        <w:rPr>
          <w:lang w:val="es-ES"/>
        </w:rP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14:paraId="59E5822B" w14:textId="77777777" w:rsidR="000A570B" w:rsidRPr="00B87DF9" w:rsidRDefault="000A570B" w:rsidP="00FD2888">
      <w:pPr>
        <w:pStyle w:val="PURBlueStrong"/>
        <w:rPr>
          <w:spacing w:val="0"/>
          <w:lang w:val="es-ES"/>
        </w:rPr>
      </w:pPr>
      <w:r w:rsidRPr="00B87DF9">
        <w:rPr>
          <w:spacing w:val="0"/>
          <w:lang w:val="es-ES"/>
        </w:rPr>
        <w:t>Executando instâncias do Software para Servidores em um Farm de Servidores</w:t>
      </w:r>
    </w:p>
    <w:p w14:paraId="59E5822C" w14:textId="77777777" w:rsidR="00156D47" w:rsidRPr="00B87DF9" w:rsidRDefault="00156D47" w:rsidP="007E3120">
      <w:pPr>
        <w:pStyle w:val="PURBody-Indented"/>
        <w:rPr>
          <w:lang w:val="es-ES"/>
        </w:rPr>
      </w:pPr>
      <w:r w:rsidRPr="00B87DF9">
        <w:rPr>
          <w:b/>
          <w:lang w:val="es-ES"/>
        </w:rPr>
        <w:t>Para todos os softwares para servidores cobertos pela Mobilidade de Licença:</w:t>
      </w:r>
      <w:r w:rsidRPr="00B87DF9">
        <w:rPr>
          <w:lang w:val="es-ES"/>
        </w:rPr>
        <w:t xml:space="preserve"> Como é permitido realocar licenças conforme necessário, desde que você atenda ao requisito a seguir, você poderá executar o software em qualquer número de ambientes de</w:t>
      </w:r>
      <w:r w:rsidR="007E3120">
        <w:rPr>
          <w:lang w:val="es-ES"/>
        </w:rPr>
        <w:t> </w:t>
      </w:r>
      <w:r w:rsidRPr="00B87DF9">
        <w:rPr>
          <w:lang w:val="es-ES"/>
        </w:rPr>
        <w:t>sistema operacional (ou OSEs) em um farm de servidores. O número de processadores físicos de suporte ou usados pelos ambientes de sistema operacional (ou OSEs), a qualquer momento, não podem exceder o número de licenças consignadas a</w:t>
      </w:r>
      <w:r w:rsidR="007E3120">
        <w:rPr>
          <w:lang w:val="es-ES"/>
        </w:rPr>
        <w:t> </w:t>
      </w:r>
      <w:r w:rsidRPr="00B87DF9">
        <w:rPr>
          <w:lang w:val="es-ES"/>
        </w:rPr>
        <w:t>servidores no farm.</w:t>
      </w:r>
    </w:p>
    <w:p w14:paraId="59E5822D" w14:textId="77777777" w:rsidR="000A570B" w:rsidRPr="00B87DF9" w:rsidRDefault="000A570B" w:rsidP="00FD2888">
      <w:pPr>
        <w:pStyle w:val="PURBlueStrong"/>
        <w:rPr>
          <w:spacing w:val="0"/>
          <w:lang w:val="es-ES"/>
        </w:rPr>
      </w:pPr>
      <w:r w:rsidRPr="00B87DF9">
        <w:rPr>
          <w:rStyle w:val="PURBlueStrong-IndentedChar"/>
          <w:smallCaps/>
          <w:spacing w:val="0"/>
          <w:lang w:val="es-ES"/>
        </w:rPr>
        <w:t>Método Alternativo de Contagem</w:t>
      </w:r>
    </w:p>
    <w:p w14:paraId="59E5822E" w14:textId="77777777" w:rsidR="000A570B" w:rsidRPr="00B87DF9" w:rsidRDefault="000A570B" w:rsidP="007E3120">
      <w:pPr>
        <w:pStyle w:val="PURBody-Indented"/>
        <w:rPr>
          <w:lang w:val="es-ES"/>
        </w:rPr>
      </w:pPr>
      <w:r w:rsidRPr="00B87DF9">
        <w:rPr>
          <w:lang w:val="es-ES"/>
        </w:rPr>
        <w:t>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à</w:t>
      </w:r>
      <w:r w:rsidR="007E3120">
        <w:rPr>
          <w:lang w:val="es-ES"/>
        </w:rPr>
        <w:t> </w:t>
      </w:r>
      <w:r w:rsidRPr="00B87DF9">
        <w:rPr>
          <w:lang w:val="es-ES"/>
        </w:rPr>
        <w:t>soma do maior número de:</w:t>
      </w:r>
    </w:p>
    <w:p w14:paraId="59E5822F" w14:textId="77777777" w:rsidR="000A570B" w:rsidRPr="00B87DF9" w:rsidRDefault="000A570B" w:rsidP="007E3120">
      <w:pPr>
        <w:pStyle w:val="PURBullet-Indented"/>
        <w:rPr>
          <w:lang w:val="es-ES"/>
        </w:rPr>
      </w:pPr>
      <w:r w:rsidRPr="00B87DF9">
        <w:rPr>
          <w:lang w:val="es-ES"/>
        </w:rPr>
        <w:t>processadores virtuais, a qualquer momento, usados pelos OSEs virtuais nos quais haja instâncias do software em execução e</w:t>
      </w:r>
      <w:r w:rsidR="007E3120">
        <w:rPr>
          <w:lang w:val="es-ES"/>
        </w:rPr>
        <w:t> </w:t>
      </w:r>
    </w:p>
    <w:p w14:paraId="59E58230" w14:textId="77777777" w:rsidR="000A570B" w:rsidRPr="00B87DF9" w:rsidRDefault="000A570B" w:rsidP="00FD2888">
      <w:pPr>
        <w:pStyle w:val="PURBullet-Indented"/>
        <w:rPr>
          <w:lang w:val="es-ES"/>
        </w:rPr>
      </w:pPr>
      <w:r w:rsidRPr="00B87DF9">
        <w:rPr>
          <w:lang w:val="es-ES"/>
        </w:rPr>
        <w:t>processadores físicos, a qualquer momento, usados por OSEs físicos nos quais haja instâncias do software em execução</w:t>
      </w:r>
    </w:p>
    <w:p w14:paraId="59E58231" w14:textId="77777777" w:rsidR="000A570B" w:rsidRPr="00B87DF9" w:rsidRDefault="00A763A5" w:rsidP="00FD2888">
      <w:pPr>
        <w:pStyle w:val="PURBullet"/>
        <w:numPr>
          <w:ilvl w:val="0"/>
          <w:numId w:val="0"/>
        </w:numPr>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32" w14:textId="77777777" w:rsidR="000A570B" w:rsidRPr="00B87DF9" w:rsidRDefault="005F6596" w:rsidP="00FD2888">
      <w:pPr>
        <w:pStyle w:val="PURHeading1"/>
        <w:rPr>
          <w:lang w:val="es-ES"/>
        </w:rPr>
      </w:pPr>
      <w:r w:rsidRPr="00B87DF9">
        <w:rPr>
          <w:lang w:val="es-ES"/>
        </w:rPr>
        <w:t>Termos de Licença Específicos ao Produto</w:t>
      </w:r>
    </w:p>
    <w:p w14:paraId="59E58233" w14:textId="77777777" w:rsidR="00E964A3" w:rsidRPr="00B87DF9" w:rsidRDefault="00E964A3" w:rsidP="00FD2888">
      <w:pPr>
        <w:pStyle w:val="PURProductName"/>
        <w:rPr>
          <w:lang w:val="es-ES"/>
        </w:rPr>
      </w:pPr>
      <w:bookmarkStart w:id="49" w:name="_Toc363552769"/>
      <w:bookmarkStart w:id="50" w:name="_Toc363552834"/>
      <w:bookmarkStart w:id="51" w:name="_Toc378682214"/>
      <w:bookmarkStart w:id="52" w:name="_Toc378682234"/>
      <w:bookmarkStart w:id="53" w:name="_Toc371268246"/>
      <w:bookmarkStart w:id="54" w:name="_Toc371268313"/>
      <w:bookmarkStart w:id="55" w:name="_Toc379916080"/>
      <w:bookmarkStart w:id="56" w:name="_Toc381961330"/>
      <w:bookmarkStart w:id="57" w:name="_Toc299524945"/>
      <w:bookmarkStart w:id="58" w:name="_Toc299531296"/>
      <w:bookmarkStart w:id="59" w:name="_Toc299531404"/>
      <w:bookmarkStart w:id="60" w:name="_Toc299531512"/>
      <w:bookmarkStart w:id="61" w:name="_Toc299957121"/>
      <w:bookmarkStart w:id="62" w:name="_Toc346536832"/>
      <w:bookmarkStart w:id="63" w:name="_Toc339280299"/>
      <w:bookmarkStart w:id="64" w:name="_Toc339280361"/>
      <w:r w:rsidRPr="00B87DF9">
        <w:rPr>
          <w:lang w:val="es-ES"/>
        </w:rPr>
        <w:t>BizTalk RFID 2010</w:t>
      </w:r>
      <w:bookmarkEnd w:id="49"/>
      <w:bookmarkEnd w:id="50"/>
      <w:bookmarkEnd w:id="51"/>
      <w:bookmarkEnd w:id="52"/>
      <w:bookmarkEnd w:id="53"/>
      <w:bookmarkEnd w:id="54"/>
      <w:bookmarkEnd w:id="55"/>
      <w:bookmarkEnd w:id="56"/>
      <w:r w:rsidRPr="00FD2888">
        <w:fldChar w:fldCharType="begin"/>
      </w:r>
      <w:r w:rsidRPr="00B87DF9">
        <w:rPr>
          <w:lang w:val="es-ES"/>
        </w:rPr>
        <w:instrText>XE "BizTalk RFID 2010"</w:instrText>
      </w:r>
      <w:r w:rsidRPr="00FD2888">
        <w:fldChar w:fldCharType="end"/>
      </w:r>
    </w:p>
    <w:p w14:paraId="59E58234" w14:textId="77777777" w:rsidR="00E964A3" w:rsidRPr="00B87DF9" w:rsidRDefault="00E964A3"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E964A3" w:rsidRPr="00FD2888" w14:paraId="59E58237" w14:textId="77777777" w:rsidTr="007E3120">
        <w:tc>
          <w:tcPr>
            <w:tcW w:w="2636" w:type="pct"/>
          </w:tcPr>
          <w:p w14:paraId="59E58235" w14:textId="77777777" w:rsidR="00E964A3" w:rsidRPr="00B87DF9" w:rsidRDefault="00E964A3" w:rsidP="00FD2888">
            <w:pPr>
              <w:pStyle w:val="PURLMSH"/>
              <w:rPr>
                <w:lang w:val="es-ES"/>
              </w:rPr>
            </w:pPr>
            <w:r w:rsidRPr="00B87DF9">
              <w:rPr>
                <w:lang w:val="es-ES"/>
              </w:rPr>
              <w:t xml:space="preserve">Mobilidade de Licença em Farms de Servidores: </w:t>
            </w:r>
            <w:r w:rsidRPr="00B87DF9">
              <w:rPr>
                <w:b/>
                <w:lang w:val="es-ES"/>
              </w:rPr>
              <w:t xml:space="preserve">Não </w:t>
            </w:r>
            <w:r w:rsidRPr="00B87DF9">
              <w:rPr>
                <w:i/>
                <w:lang w:val="es-ES"/>
              </w:rPr>
              <w:t xml:space="preserve">(consulte </w:t>
            </w:r>
            <w:hyperlink w:anchor="Mobilidade" w:history="1">
              <w:r w:rsidRPr="00B87DF9">
                <w:rPr>
                  <w:rStyle w:val="Hyperlink"/>
                  <w:i/>
                  <w:lang w:val="es-ES"/>
                </w:rPr>
                <w:t>Termos Gerais</w:t>
              </w:r>
            </w:hyperlink>
            <w:r w:rsidRPr="00B87DF9">
              <w:rPr>
                <w:i/>
                <w:lang w:val="es-ES"/>
              </w:rPr>
              <w:t>)</w:t>
            </w:r>
            <w:r w:rsidRPr="00B87DF9">
              <w:rPr>
                <w:lang w:val="es-ES"/>
              </w:rPr>
              <w:t xml:space="preserve"> </w:t>
            </w:r>
          </w:p>
        </w:tc>
        <w:tc>
          <w:tcPr>
            <w:tcW w:w="2364" w:type="pct"/>
          </w:tcPr>
          <w:p w14:paraId="59E58236" w14:textId="77777777" w:rsidR="00E964A3" w:rsidRPr="00FD2888" w:rsidRDefault="00E964A3" w:rsidP="00FD2888">
            <w:pPr>
              <w:pStyle w:val="PURLMSH"/>
            </w:pPr>
            <w:r w:rsidRPr="00FD2888">
              <w:t xml:space="preserve">Consulte Notificações Aplicáveis: </w:t>
            </w:r>
            <w:r w:rsidRPr="00FD2888">
              <w:rPr>
                <w:b/>
              </w:rPr>
              <w:t>Não</w:t>
            </w:r>
          </w:p>
        </w:tc>
      </w:tr>
      <w:tr w:rsidR="00E964A3" w:rsidRPr="00B87DF9" w14:paraId="59E5823A" w14:textId="77777777" w:rsidTr="007E3120">
        <w:tc>
          <w:tcPr>
            <w:tcW w:w="2636" w:type="pct"/>
          </w:tcPr>
          <w:p w14:paraId="59E58238" w14:textId="77777777" w:rsidR="00E964A3" w:rsidRPr="00B87DF9" w:rsidRDefault="00E964A3"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364" w:type="pct"/>
          </w:tcPr>
          <w:p w14:paraId="59E58239" w14:textId="77777777" w:rsidR="00E964A3" w:rsidRPr="00B87DF9" w:rsidRDefault="00E964A3" w:rsidP="00FD2888">
            <w:pPr>
              <w:pStyle w:val="PURLMSH"/>
              <w:rPr>
                <w:lang w:val="es-ES"/>
              </w:rPr>
            </w:pPr>
          </w:p>
        </w:tc>
      </w:tr>
    </w:tbl>
    <w:p w14:paraId="59E5823B" w14:textId="77777777" w:rsidR="00E964A3" w:rsidRPr="00B87DF9" w:rsidRDefault="00E964A3" w:rsidP="00FD2888">
      <w:pPr>
        <w:pStyle w:val="PURADDITIONALTERMSHEADERMB"/>
        <w:rPr>
          <w:lang w:val="es-ES"/>
        </w:rPr>
      </w:pPr>
      <w:r w:rsidRPr="00B87DF9">
        <w:rPr>
          <w:lang w:val="es-ES"/>
        </w:rPr>
        <w:t>Termos Adicionais:</w:t>
      </w:r>
    </w:p>
    <w:p w14:paraId="59E5823C" w14:textId="77777777" w:rsidR="00E964A3" w:rsidRPr="00B87DF9" w:rsidRDefault="00E964A3" w:rsidP="00FD2888">
      <w:pPr>
        <w:pStyle w:val="PURBlueStrong-Indented"/>
        <w:rPr>
          <w:spacing w:val="0"/>
          <w:lang w:val="es-ES"/>
        </w:rPr>
      </w:pPr>
      <w:r w:rsidRPr="00B87DF9">
        <w:rPr>
          <w:spacing w:val="0"/>
          <w:lang w:val="es-ES"/>
        </w:rPr>
        <w:t>Software .NET Framework</w:t>
      </w:r>
    </w:p>
    <w:p w14:paraId="59E5823D" w14:textId="77777777" w:rsidR="00E964A3" w:rsidRPr="00B87DF9" w:rsidRDefault="00E964A3" w:rsidP="00FD2888">
      <w:pPr>
        <w:pStyle w:val="PURBody-Indented"/>
        <w:rPr>
          <w:lang w:val="es-ES"/>
        </w:rPr>
      </w:pPr>
      <w:r w:rsidRPr="00B87DF9">
        <w:rPr>
          <w:lang w:val="es-ES"/>
        </w:rPr>
        <w:t>O software do produto contém o software Microsoft .NET Framework e pode conter o software PowerShell. Consulte os termos de licença do Software .NET Framework, PowerShell e Windows hotfix KB975759 nos Termos Universais de Licença.</w:t>
      </w:r>
    </w:p>
    <w:p w14:paraId="59E5823E" w14:textId="77777777" w:rsidR="00E964A3" w:rsidRPr="00B87DF9" w:rsidRDefault="00A763A5" w:rsidP="00FD2888">
      <w:pPr>
        <w:pStyle w:val="PURBullet"/>
        <w:numPr>
          <w:ilvl w:val="0"/>
          <w:numId w:val="0"/>
        </w:numPr>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3F" w14:textId="77777777" w:rsidR="000A570B" w:rsidRPr="00B87DF9" w:rsidRDefault="000A570B" w:rsidP="00FD2888">
      <w:pPr>
        <w:pStyle w:val="PURProductName"/>
        <w:rPr>
          <w:lang w:val="fr-FR"/>
        </w:rPr>
      </w:pPr>
      <w:bookmarkStart w:id="65" w:name="_Toc297828693"/>
      <w:bookmarkStart w:id="66" w:name="_Toc297883448"/>
      <w:bookmarkStart w:id="67" w:name="_Toc299531301"/>
      <w:bookmarkStart w:id="68" w:name="_Toc299531409"/>
      <w:bookmarkStart w:id="69" w:name="_Toc299531517"/>
      <w:bookmarkStart w:id="70" w:name="_Toc299957126"/>
      <w:bookmarkStart w:id="71" w:name="_Toc346536835"/>
      <w:bookmarkStart w:id="72" w:name="_Toc339280302"/>
      <w:bookmarkStart w:id="73" w:name="_Toc339280364"/>
      <w:bookmarkStart w:id="74" w:name="_Toc363552773"/>
      <w:bookmarkStart w:id="75" w:name="_Toc363552838"/>
      <w:bookmarkStart w:id="76" w:name="_Toc378682218"/>
      <w:bookmarkStart w:id="77" w:name="_Toc378682238"/>
      <w:bookmarkStart w:id="78" w:name="_Toc371268250"/>
      <w:bookmarkStart w:id="79" w:name="_Toc371268317"/>
      <w:bookmarkStart w:id="80" w:name="_Toc379916081"/>
      <w:bookmarkStart w:id="81" w:name="_Toc381961331"/>
      <w:bookmarkEnd w:id="57"/>
      <w:bookmarkEnd w:id="58"/>
      <w:bookmarkEnd w:id="59"/>
      <w:bookmarkEnd w:id="60"/>
      <w:bookmarkEnd w:id="61"/>
      <w:bookmarkEnd w:id="62"/>
      <w:bookmarkEnd w:id="63"/>
      <w:bookmarkEnd w:id="64"/>
      <w:r w:rsidRPr="00B87DF9">
        <w:rPr>
          <w:lang w:val="fr-FR"/>
        </w:rPr>
        <w:t>Core Infrastructure Server Suite Datacenter</w:t>
      </w:r>
      <w:bookmarkEnd w:id="65"/>
      <w:bookmarkEnd w:id="66"/>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r w:rsidRPr="00FD2888">
        <w:fldChar w:fldCharType="begin"/>
      </w:r>
      <w:r w:rsidRPr="00B87DF9">
        <w:rPr>
          <w:lang w:val="fr-FR"/>
        </w:rPr>
        <w:instrText>XE "Core Infrastructure Server Suite Datacenter"</w:instrText>
      </w:r>
      <w:r w:rsidRPr="00FD2888">
        <w:fldChar w:fldCharType="end"/>
      </w:r>
    </w:p>
    <w:p w14:paraId="59E58240" w14:textId="77777777" w:rsidR="000A570B" w:rsidRPr="00B87DF9" w:rsidRDefault="000A570B"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43" w14:textId="77777777" w:rsidTr="00AE7BEF">
        <w:tc>
          <w:tcPr>
            <w:tcW w:w="2477" w:type="pct"/>
          </w:tcPr>
          <w:p w14:paraId="59E58241" w14:textId="77777777" w:rsidR="000A570B" w:rsidRPr="00B87DF9" w:rsidRDefault="005E52C7"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 xml:space="preserve">Não </w:t>
            </w:r>
          </w:p>
        </w:tc>
        <w:tc>
          <w:tcPr>
            <w:tcW w:w="2523" w:type="pct"/>
          </w:tcPr>
          <w:p w14:paraId="59E58242" w14:textId="77777777" w:rsidR="000A570B" w:rsidRPr="00FD2888" w:rsidRDefault="000A570B"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0A570B" w:rsidRPr="00FD2888" w14:paraId="59E58246" w14:textId="77777777" w:rsidTr="00AE7BEF">
        <w:tc>
          <w:tcPr>
            <w:tcW w:w="2477" w:type="pct"/>
          </w:tcPr>
          <w:p w14:paraId="59E58244" w14:textId="77777777" w:rsidR="000A570B" w:rsidRPr="00FD2888" w:rsidRDefault="000A570B"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p>
        </w:tc>
        <w:tc>
          <w:tcPr>
            <w:tcW w:w="2523" w:type="pct"/>
          </w:tcPr>
          <w:p w14:paraId="59E58245" w14:textId="77777777" w:rsidR="000A570B" w:rsidRPr="00FD2888" w:rsidRDefault="000A570B" w:rsidP="00FD2888">
            <w:pPr>
              <w:spacing w:after="0"/>
              <w:rPr>
                <w:rFonts w:ascii="Arial Narrow" w:hAnsi="Arial Narrow"/>
                <w:color w:val="404040" w:themeColor="text1" w:themeTint="BF"/>
                <w:sz w:val="18"/>
              </w:rPr>
            </w:pPr>
          </w:p>
        </w:tc>
      </w:tr>
    </w:tbl>
    <w:p w14:paraId="59E58247" w14:textId="77777777" w:rsidR="000A570B" w:rsidRPr="00FD2888" w:rsidRDefault="000A570B" w:rsidP="00FD2888">
      <w:pPr>
        <w:pStyle w:val="PURADDITIONALTERMSHEADERMB"/>
      </w:pPr>
      <w:r w:rsidRPr="00FD2888">
        <w:t xml:space="preserve">Termos Adicionais: </w:t>
      </w:r>
    </w:p>
    <w:p w14:paraId="59E58248" w14:textId="77777777" w:rsidR="000A570B" w:rsidRPr="00FD2888" w:rsidRDefault="000A570B" w:rsidP="00FD2888">
      <w:pPr>
        <w:pStyle w:val="PURBlueStrong"/>
        <w:rPr>
          <w:spacing w:val="0"/>
        </w:rPr>
      </w:pPr>
      <w:r w:rsidRPr="00FD2888">
        <w:rPr>
          <w:spacing w:val="0"/>
        </w:rPr>
        <w:t>Pacote do Produto</w:t>
      </w:r>
    </w:p>
    <w:p w14:paraId="59E58249" w14:textId="77777777" w:rsidR="000A570B" w:rsidRPr="00B87DF9" w:rsidRDefault="000A570B" w:rsidP="00FD2888">
      <w:pPr>
        <w:pStyle w:val="PURBody-Indented"/>
        <w:rPr>
          <w:lang w:val="es-ES"/>
        </w:rPr>
      </w:pPr>
      <w:r w:rsidRPr="00B87DF9">
        <w:rPr>
          <w:lang w:val="es-ES"/>
        </w:rPr>
        <w:t>O Core Infrastructure Server Suite Datacenter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59E5824A" w14:textId="77777777" w:rsidR="000A570B" w:rsidRPr="00B87DF9" w:rsidRDefault="000A570B" w:rsidP="00FD2888">
      <w:pPr>
        <w:pStyle w:val="PURBody-Indented"/>
        <w:rPr>
          <w:lang w:val="es-ES"/>
        </w:rPr>
      </w:pPr>
      <w:r w:rsidRPr="00B87DF9">
        <w:rPr>
          <w:lang w:val="es-ES"/>
        </w:rPr>
        <w:lastRenderedPageBreak/>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14:paraId="59E5824B" w14:textId="77777777" w:rsidR="000A570B" w:rsidRPr="00925AAA" w:rsidRDefault="000A570B" w:rsidP="00FD2888">
      <w:pPr>
        <w:pStyle w:val="PURBlueStrong"/>
        <w:rPr>
          <w:spacing w:val="0"/>
          <w:lang w:val="es-ES"/>
        </w:rPr>
      </w:pPr>
      <w:r w:rsidRPr="00925AAA">
        <w:rPr>
          <w:spacing w:val="0"/>
          <w:lang w:val="es-ES"/>
        </w:rPr>
        <w:t>Core Infrastructure Server (CIS) Suite Datacenter</w:t>
      </w:r>
    </w:p>
    <w:p w14:paraId="59E5824C" w14:textId="77777777" w:rsidR="000A570B" w:rsidRPr="00B87DF9" w:rsidRDefault="000A570B" w:rsidP="00FD2888">
      <w:pPr>
        <w:ind w:left="270"/>
        <w:rPr>
          <w:lang w:val="es-ES"/>
        </w:rPr>
      </w:pPr>
      <w:r w:rsidRPr="00B87DF9">
        <w:rPr>
          <w:rFonts w:cs="Arial"/>
          <w:b/>
          <w:color w:val="404040" w:themeColor="text1" w:themeTint="BF"/>
          <w:sz w:val="18"/>
          <w:lang w:val="es-ES"/>
        </w:rPr>
        <w:t>Definições</w:t>
      </w:r>
      <w:r w:rsidRPr="00B87DF9">
        <w:rPr>
          <w:b/>
          <w:color w:val="404040" w:themeColor="text1" w:themeTint="BF"/>
          <w:sz w:val="18"/>
          <w:lang w:val="es-ES"/>
        </w:rPr>
        <w:t>.</w:t>
      </w:r>
      <w:r w:rsidRPr="00B87DF9">
        <w:rPr>
          <w:rFonts w:cs="Arial"/>
          <w:color w:val="404040" w:themeColor="text1" w:themeTint="BF"/>
          <w:sz w:val="18"/>
          <w:lang w:val="es-ES"/>
        </w:rPr>
        <w:t xml:space="preserve"> Software “Core Infrastructure Server (“CIS”)</w:t>
      </w:r>
      <w:r w:rsidR="006D1AD8">
        <w:rPr>
          <w:rFonts w:cs="Arial"/>
          <w:color w:val="404040" w:themeColor="text1" w:themeTint="BF"/>
          <w:sz w:val="18"/>
          <w:lang w:val="es-ES"/>
        </w:rPr>
        <w:t>”</w:t>
      </w:r>
      <w:r w:rsidRPr="00B87DF9">
        <w:rPr>
          <w:rFonts w:cs="Arial"/>
          <w:color w:val="404040" w:themeColor="text1" w:themeTint="BF"/>
          <w:sz w:val="18"/>
          <w:lang w:val="es-ES"/>
        </w:rPr>
        <w:t>,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14:paraId="59E5824D" w14:textId="77777777" w:rsidR="00570135" w:rsidRPr="00B87DF9" w:rsidRDefault="00570135" w:rsidP="00FD2888">
      <w:pPr>
        <w:pStyle w:val="PURBlueStrong-Indented"/>
        <w:rPr>
          <w:spacing w:val="0"/>
          <w:lang w:val="es-ES"/>
        </w:rPr>
      </w:pPr>
      <w:r w:rsidRPr="00B87DF9">
        <w:rPr>
          <w:spacing w:val="0"/>
          <w:lang w:val="es-ES"/>
        </w:rPr>
        <w:t>Direitos de Uso Aplicáveis</w:t>
      </w:r>
    </w:p>
    <w:p w14:paraId="59E5824E" w14:textId="77777777" w:rsidR="00570135" w:rsidRPr="00B87DF9" w:rsidRDefault="00570135" w:rsidP="007E3120">
      <w:pPr>
        <w:pStyle w:val="PURBody-Indented"/>
        <w:rPr>
          <w:lang w:val="es-ES"/>
        </w:rPr>
      </w:pPr>
      <w:r w:rsidRPr="00B87DF9">
        <w:rPr>
          <w:lang w:val="es-ES"/>
        </w:rPr>
        <w:t>O seu acesso e uso do software CIS são regidos pelos termos de licença aplicáveis relacionados ao CIS conforme modificados por</w:t>
      </w:r>
      <w:r w:rsidR="007E3120">
        <w:rPr>
          <w:lang w:val="es-ES"/>
        </w:rPr>
        <w:t> </w:t>
      </w:r>
      <w:r w:rsidRPr="00B87DF9">
        <w:rPr>
          <w:lang w:val="es-ES"/>
        </w:rPr>
        <w:t>estes termos de licença. É necessário consignar uma licença a cada processador físico em cada servidor em que o CIS é</w:t>
      </w:r>
      <w:r w:rsidR="007E3120">
        <w:rPr>
          <w:lang w:val="es-ES"/>
        </w:rPr>
        <w:t> </w:t>
      </w:r>
      <w:r w:rsidRPr="00B87DF9">
        <w:rPr>
          <w:lang w:val="es-ES"/>
        </w:rPr>
        <w:t>executado.</w:t>
      </w:r>
    </w:p>
    <w:p w14:paraId="59E5824F" w14:textId="77777777" w:rsidR="00570135" w:rsidRPr="00FD2888" w:rsidRDefault="00570135" w:rsidP="00FD2888">
      <w:pPr>
        <w:pStyle w:val="PURBlueStrong-Indented"/>
        <w:rPr>
          <w:spacing w:val="0"/>
        </w:rPr>
      </w:pPr>
      <w:r w:rsidRPr="00FD2888">
        <w:rPr>
          <w:spacing w:val="0"/>
        </w:rPr>
        <w:t>Software CIS Incluído</w:t>
      </w:r>
    </w:p>
    <w:p w14:paraId="59E58250" w14:textId="77777777" w:rsidR="00570135" w:rsidRPr="00FD2888" w:rsidRDefault="00830DCA" w:rsidP="00FD2888">
      <w:pPr>
        <w:pStyle w:val="PURBullet-Indented"/>
        <w:numPr>
          <w:ilvl w:val="0"/>
          <w:numId w:val="7"/>
        </w:numPr>
      </w:pPr>
      <w:r w:rsidRPr="00FD2888">
        <w:t>Windows Server Datacenter</w:t>
      </w:r>
    </w:p>
    <w:p w14:paraId="59E58251" w14:textId="77777777" w:rsidR="00570135" w:rsidRPr="00FD2888" w:rsidRDefault="00830DCA" w:rsidP="00FD2888">
      <w:pPr>
        <w:pStyle w:val="PURBullet-Indented"/>
        <w:numPr>
          <w:ilvl w:val="0"/>
          <w:numId w:val="7"/>
        </w:numPr>
      </w:pPr>
      <w:r w:rsidRPr="00FD2888">
        <w:t>System Center Datacenter</w:t>
      </w:r>
    </w:p>
    <w:p w14:paraId="59E58252" w14:textId="77777777" w:rsidR="00570135" w:rsidRPr="00B87DF9" w:rsidRDefault="00570135" w:rsidP="00FD2888">
      <w:pPr>
        <w:pStyle w:val="PURBody-Indented"/>
        <w:rPr>
          <w:lang w:val="es-ES"/>
        </w:rPr>
      </w:pPr>
      <w:r w:rsidRPr="00B87DF9">
        <w:rPr>
          <w:b/>
          <w:lang w:val="es-ES"/>
        </w:rPr>
        <w:t xml:space="preserve">Windows Server Datacenter: </w:t>
      </w:r>
      <w:r w:rsidRPr="00B87DF9">
        <w:rPr>
          <w:lang w:val="es-ES"/>
        </w:rPr>
        <w:t>Você poderá executar qualquer número de instâncias do Windows Server Datacenter em qualquer número de ambientes de sistema operacional ou OSEs em cada servidor licenciado.</w:t>
      </w:r>
    </w:p>
    <w:p w14:paraId="59E58253" w14:textId="77777777" w:rsidR="00570135" w:rsidRPr="00B87DF9" w:rsidRDefault="00570135" w:rsidP="00FD2888">
      <w:pPr>
        <w:pStyle w:val="PURBody-Indented"/>
        <w:rPr>
          <w:lang w:val="es-ES"/>
        </w:rPr>
      </w:pPr>
      <w:r w:rsidRPr="00B87DF9">
        <w:rPr>
          <w:b/>
          <w:lang w:val="es-ES"/>
        </w:rPr>
        <w:t xml:space="preserve">Licenças de Gerenciamento: </w:t>
      </w:r>
      <w:r w:rsidRPr="00B87DF9">
        <w:rPr>
          <w:lang w:val="es-ES"/>
        </w:rPr>
        <w:t>Será considerado que você cedeu ao servidor licenciado um número de licenças do System Center Datacenter equivalente à quantidade de licenças do CIS Suite Datacenter cedidas ao servidor.</w:t>
      </w:r>
    </w:p>
    <w:p w14:paraId="59E58254" w14:textId="77777777" w:rsidR="007C3F0F" w:rsidRPr="00B87DF9" w:rsidRDefault="007C3F0F" w:rsidP="00FD2888">
      <w:pPr>
        <w:pStyle w:val="PURBullet-Indented"/>
        <w:ind w:left="540" w:hanging="270"/>
        <w:rPr>
          <w:lang w:val="es-ES"/>
        </w:rPr>
      </w:pPr>
      <w:r w:rsidRPr="00B87DF9">
        <w:rPr>
          <w:lang w:val="es-ES"/>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59E58255" w14:textId="77777777" w:rsidR="00570135" w:rsidRPr="00FD2888" w:rsidRDefault="00570135" w:rsidP="00FD2888">
      <w:pPr>
        <w:pStyle w:val="PURBlueStrong-Indented"/>
        <w:rPr>
          <w:spacing w:val="0"/>
        </w:rPr>
      </w:pPr>
      <w:r w:rsidRPr="00FD2888">
        <w:rPr>
          <w:spacing w:val="0"/>
        </w:rPr>
        <w:t>Termos Adicionais</w:t>
      </w:r>
    </w:p>
    <w:p w14:paraId="59E58256" w14:textId="77777777" w:rsidR="00570135" w:rsidRPr="00B87DF9" w:rsidRDefault="00570135" w:rsidP="00071D36">
      <w:pPr>
        <w:pStyle w:val="PURBullet-Indented"/>
        <w:numPr>
          <w:ilvl w:val="0"/>
          <w:numId w:val="8"/>
        </w:numPr>
        <w:rPr>
          <w:lang w:val="es-ES"/>
        </w:rPr>
      </w:pPr>
      <w:r w:rsidRPr="00B87DF9">
        <w:rPr>
          <w:lang w:val="es-ES"/>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w:t>
      </w:r>
      <w:r w:rsidR="00071D36">
        <w:rPr>
          <w:lang w:val="es-ES"/>
        </w:rPr>
        <w:t> </w:t>
      </w:r>
      <w:r w:rsidRPr="00B87DF9">
        <w:rPr>
          <w:lang w:val="es-ES"/>
        </w:rPr>
        <w:t>licença desse produto nos Direitos de Uso do Services Provider.</w:t>
      </w:r>
    </w:p>
    <w:p w14:paraId="59E58257" w14:textId="77777777" w:rsidR="00570135" w:rsidRPr="00B87DF9" w:rsidRDefault="00570135" w:rsidP="00FD2888">
      <w:pPr>
        <w:pStyle w:val="PURBullet-Indented"/>
        <w:numPr>
          <w:ilvl w:val="0"/>
          <w:numId w:val="8"/>
        </w:numPr>
        <w:rPr>
          <w:lang w:val="es-ES"/>
        </w:rPr>
      </w:pPr>
      <w:r w:rsidRPr="00B87DF9">
        <w:rPr>
          <w:lang w:val="es-ES"/>
        </w:rPr>
        <w:t>Todos os outros requisitos estabelecidos nos Direitos de Uso do Provedor de Serviços permanecem em pleno vigor e efeito.</w:t>
      </w:r>
    </w:p>
    <w:bookmarkStart w:id="82" w:name="_Toc299524950"/>
    <w:bookmarkStart w:id="83" w:name="_Toc299531302"/>
    <w:bookmarkStart w:id="84" w:name="_Toc299531410"/>
    <w:bookmarkStart w:id="85" w:name="_Toc299531518"/>
    <w:bookmarkStart w:id="86" w:name="_Toc299957127"/>
    <w:p w14:paraId="59E58258" w14:textId="77777777" w:rsidR="00A748AB" w:rsidRPr="00B87DF9" w:rsidRDefault="0055201D" w:rsidP="00FD2888">
      <w:pPr>
        <w:pStyle w:val="PURBreadcrumb"/>
        <w:keepNext w:val="0"/>
        <w:rPr>
          <w:lang w:val="fr-FR"/>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259" w14:textId="77777777" w:rsidR="002E2D76" w:rsidRPr="00B87DF9" w:rsidRDefault="002E2D76" w:rsidP="00FD2888">
      <w:pPr>
        <w:pStyle w:val="PURProductName"/>
        <w:rPr>
          <w:lang w:val="fr-FR"/>
        </w:rPr>
      </w:pPr>
      <w:bookmarkStart w:id="87" w:name="_Toc346536836"/>
      <w:bookmarkStart w:id="88" w:name="_Toc339280303"/>
      <w:bookmarkStart w:id="89" w:name="_Toc339280365"/>
      <w:bookmarkStart w:id="90" w:name="_Toc363552774"/>
      <w:bookmarkStart w:id="91" w:name="_Toc363552839"/>
      <w:bookmarkStart w:id="92" w:name="_Toc378682219"/>
      <w:bookmarkStart w:id="93" w:name="_Toc378682239"/>
      <w:bookmarkStart w:id="94" w:name="_Toc371268251"/>
      <w:bookmarkStart w:id="95" w:name="_Toc371268318"/>
      <w:bookmarkStart w:id="96" w:name="_Toc379916082"/>
      <w:bookmarkStart w:id="97" w:name="_Toc381961332"/>
      <w:r w:rsidRPr="00B87DF9">
        <w:rPr>
          <w:lang w:val="fr-FR"/>
        </w:rPr>
        <w:t>Core Infrastructure Server Suite Standard</w:t>
      </w:r>
      <w:bookmarkEnd w:id="87"/>
      <w:bookmarkEnd w:id="88"/>
      <w:bookmarkEnd w:id="89"/>
      <w:bookmarkEnd w:id="90"/>
      <w:bookmarkEnd w:id="91"/>
      <w:bookmarkEnd w:id="92"/>
      <w:bookmarkEnd w:id="93"/>
      <w:bookmarkEnd w:id="94"/>
      <w:bookmarkEnd w:id="95"/>
      <w:bookmarkEnd w:id="96"/>
      <w:bookmarkEnd w:id="97"/>
      <w:r w:rsidRPr="00FD2888">
        <w:fldChar w:fldCharType="begin"/>
      </w:r>
      <w:r w:rsidRPr="00B87DF9">
        <w:rPr>
          <w:lang w:val="fr-FR"/>
        </w:rPr>
        <w:instrText>XE "Core Infrastructure Server Suite Standard"</w:instrText>
      </w:r>
      <w:r w:rsidRPr="00FD2888">
        <w:fldChar w:fldCharType="end"/>
      </w:r>
    </w:p>
    <w:p w14:paraId="59E5825A" w14:textId="77777777" w:rsidR="002E2D76" w:rsidRPr="00B87DF9" w:rsidRDefault="002E2D76"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FD2888" w14:paraId="59E5825D" w14:textId="77777777" w:rsidTr="00984DEA">
        <w:tc>
          <w:tcPr>
            <w:tcW w:w="2477" w:type="pct"/>
          </w:tcPr>
          <w:p w14:paraId="59E5825B" w14:textId="77777777" w:rsidR="002E2D76" w:rsidRPr="00B87DF9" w:rsidRDefault="002E2D76"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 xml:space="preserve">Não </w:t>
            </w:r>
          </w:p>
        </w:tc>
        <w:tc>
          <w:tcPr>
            <w:tcW w:w="2523" w:type="pct"/>
          </w:tcPr>
          <w:p w14:paraId="59E5825C" w14:textId="77777777" w:rsidR="002E2D76" w:rsidRPr="00FD2888" w:rsidRDefault="002E2D76"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2E2D76" w:rsidRPr="00FD2888" w14:paraId="59E58260" w14:textId="77777777" w:rsidTr="00984DEA">
        <w:tc>
          <w:tcPr>
            <w:tcW w:w="2477" w:type="pct"/>
          </w:tcPr>
          <w:p w14:paraId="59E5825E" w14:textId="77777777" w:rsidR="002E2D76" w:rsidRPr="00FD2888" w:rsidRDefault="002E2D76"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p>
        </w:tc>
        <w:tc>
          <w:tcPr>
            <w:tcW w:w="2523" w:type="pct"/>
          </w:tcPr>
          <w:p w14:paraId="59E5825F" w14:textId="77777777" w:rsidR="002E2D76" w:rsidRPr="00FD2888" w:rsidRDefault="002E2D76" w:rsidP="00FD2888">
            <w:pPr>
              <w:spacing w:after="0"/>
              <w:rPr>
                <w:rFonts w:ascii="Arial Narrow" w:hAnsi="Arial Narrow"/>
                <w:color w:val="404040" w:themeColor="text1" w:themeTint="BF"/>
                <w:sz w:val="18"/>
              </w:rPr>
            </w:pPr>
          </w:p>
        </w:tc>
      </w:tr>
    </w:tbl>
    <w:p w14:paraId="59E58261" w14:textId="77777777" w:rsidR="002E2D76" w:rsidRPr="00FD2888" w:rsidRDefault="002E2D76" w:rsidP="00FD2888">
      <w:pPr>
        <w:pStyle w:val="PURADDITIONALTERMSHEADERMB"/>
      </w:pPr>
      <w:r w:rsidRPr="00FD2888">
        <w:t xml:space="preserve">Termos Adicionais: </w:t>
      </w:r>
    </w:p>
    <w:p w14:paraId="59E58262" w14:textId="77777777" w:rsidR="002E2D76" w:rsidRPr="00FD2888" w:rsidRDefault="002E2D76" w:rsidP="00FD2888">
      <w:pPr>
        <w:pStyle w:val="PURBlueStrong"/>
        <w:rPr>
          <w:spacing w:val="0"/>
        </w:rPr>
      </w:pPr>
      <w:r w:rsidRPr="00FD2888">
        <w:rPr>
          <w:spacing w:val="0"/>
        </w:rPr>
        <w:t>Pacote do Produto</w:t>
      </w:r>
    </w:p>
    <w:p w14:paraId="59E58263" w14:textId="77777777" w:rsidR="002E2D76" w:rsidRPr="00B87DF9" w:rsidRDefault="002E2D76" w:rsidP="00FD2888">
      <w:pPr>
        <w:pStyle w:val="PURBody-Indented"/>
        <w:rPr>
          <w:lang w:val="es-ES"/>
        </w:rPr>
      </w:pPr>
      <w:r w:rsidRPr="00B87DF9">
        <w:rPr>
          <w:lang w:val="es-ES"/>
        </w:rP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59E58264" w14:textId="77777777" w:rsidR="002E2D76" w:rsidRPr="00B87DF9" w:rsidRDefault="002E2D76" w:rsidP="007E3120">
      <w:pPr>
        <w:pStyle w:val="PURBody-Indented"/>
        <w:rPr>
          <w:lang w:val="es-ES"/>
        </w:rPr>
      </w:pPr>
      <w:r w:rsidRPr="00B87DF9">
        <w:rPr>
          <w:lang w:val="es-ES"/>
        </w:rPr>
        <w:t>Ao adquirir uma licença do Core Infrastructure Server Suite Standard, você obterá uma licença individual que deverá ser cedida a</w:t>
      </w:r>
      <w:r w:rsidR="007E3120">
        <w:rPr>
          <w:lang w:val="es-ES"/>
        </w:rPr>
        <w:t> </w:t>
      </w:r>
      <w:r w:rsidRPr="00B87DF9">
        <w:rPr>
          <w:lang w:val="es-ES"/>
        </w:rPr>
        <w:t>um único dispositivo ou servidor. Você não obterá um conjunto de licenças de gerenciamento e de software individual para os produtos incluídos no pacote.</w:t>
      </w:r>
    </w:p>
    <w:p w14:paraId="59E58265" w14:textId="77777777" w:rsidR="002E2D76" w:rsidRPr="00925AAA" w:rsidRDefault="002E2D76" w:rsidP="00FD2888">
      <w:pPr>
        <w:pStyle w:val="PURBlueStrong"/>
        <w:rPr>
          <w:spacing w:val="0"/>
          <w:lang w:val="es-ES"/>
        </w:rPr>
      </w:pPr>
      <w:r w:rsidRPr="00925AAA">
        <w:rPr>
          <w:spacing w:val="0"/>
          <w:lang w:val="es-ES"/>
        </w:rPr>
        <w:t>Core Infrastructure Server (CIS) Suite Standard</w:t>
      </w:r>
    </w:p>
    <w:p w14:paraId="59E58266" w14:textId="77777777" w:rsidR="002E2D76" w:rsidRPr="00B87DF9" w:rsidRDefault="002E2D76" w:rsidP="008636E5">
      <w:pPr>
        <w:ind w:left="270"/>
        <w:rPr>
          <w:lang w:val="es-ES"/>
        </w:rPr>
      </w:pPr>
      <w:r w:rsidRPr="00925AAA">
        <w:rPr>
          <w:rFonts w:cs="Arial"/>
          <w:b/>
          <w:color w:val="404040" w:themeColor="text1" w:themeTint="BF"/>
          <w:sz w:val="18"/>
          <w:lang w:val="es-ES"/>
        </w:rPr>
        <w:t>Definições</w:t>
      </w:r>
      <w:r w:rsidRPr="00925AAA">
        <w:rPr>
          <w:rFonts w:cs="Arial"/>
          <w:b/>
          <w:bCs/>
          <w:color w:val="404040" w:themeColor="text1" w:themeTint="BF"/>
          <w:sz w:val="18"/>
          <w:lang w:val="es-ES"/>
        </w:rPr>
        <w:t>.</w:t>
      </w:r>
      <w:r w:rsidRPr="00925AAA">
        <w:rPr>
          <w:rFonts w:cs="Arial"/>
          <w:color w:val="404040" w:themeColor="text1" w:themeTint="BF"/>
          <w:sz w:val="18"/>
          <w:lang w:val="es-ES"/>
        </w:rPr>
        <w:t xml:space="preserve"> Software “Core Infrastructure Server (“CIS”)</w:t>
      </w:r>
      <w:r w:rsidR="008636E5" w:rsidRPr="00925AAA">
        <w:rPr>
          <w:rFonts w:cs="Arial"/>
          <w:color w:val="404040" w:themeColor="text1" w:themeTint="BF"/>
          <w:sz w:val="18"/>
          <w:lang w:val="es-ES"/>
        </w:rPr>
        <w:t>”</w:t>
      </w:r>
      <w:r w:rsidRPr="00925AAA">
        <w:rPr>
          <w:rFonts w:cs="Arial"/>
          <w:color w:val="404040" w:themeColor="text1" w:themeTint="BF"/>
          <w:sz w:val="18"/>
          <w:lang w:val="es-ES"/>
        </w:rPr>
        <w:t xml:space="preserve">, no contexto de uma licença do CIS Suite Standard, é o software da Microsoft cujos direitos de gerenciamento, uso ou acesso foram concedidos a você de acordo com a licença do CIS Suite Standard. </w:t>
      </w:r>
      <w:r w:rsidRPr="00B87DF9">
        <w:rPr>
          <w:rFonts w:cs="Arial"/>
          <w:color w:val="404040" w:themeColor="text1" w:themeTint="BF"/>
          <w:sz w:val="18"/>
          <w:lang w:val="es-ES"/>
        </w:rPr>
        <w:t>O Software CIS inclui as versões mais recentes disponibilizadas, bem como qualquer versão anterior.</w:t>
      </w:r>
    </w:p>
    <w:p w14:paraId="59E58267" w14:textId="77777777" w:rsidR="002E2D76" w:rsidRPr="00B87DF9" w:rsidRDefault="002E2D76" w:rsidP="00FD2888">
      <w:pPr>
        <w:pStyle w:val="PURBlueStrong-Indented"/>
        <w:rPr>
          <w:spacing w:val="0"/>
          <w:lang w:val="es-ES"/>
        </w:rPr>
      </w:pPr>
      <w:r w:rsidRPr="00B87DF9">
        <w:rPr>
          <w:spacing w:val="0"/>
          <w:lang w:val="es-ES"/>
        </w:rPr>
        <w:lastRenderedPageBreak/>
        <w:t>Direitos de Uso Aplicáveis</w:t>
      </w:r>
    </w:p>
    <w:p w14:paraId="59E58268" w14:textId="77777777" w:rsidR="002E2D76" w:rsidRPr="00B87DF9" w:rsidRDefault="002E2D76" w:rsidP="007E3120">
      <w:pPr>
        <w:pStyle w:val="PURBody-Indented"/>
        <w:rPr>
          <w:lang w:val="es-ES"/>
        </w:rPr>
      </w:pPr>
      <w:r w:rsidRPr="00B87DF9">
        <w:rPr>
          <w:lang w:val="es-ES"/>
        </w:rPr>
        <w:t>O seu acesso e uso do software CIS são regidos pelos termos de licença aplicáveis relacionados ao CIS conforme modificados por</w:t>
      </w:r>
      <w:r w:rsidR="007E3120">
        <w:rPr>
          <w:lang w:val="es-ES"/>
        </w:rPr>
        <w:t> </w:t>
      </w:r>
      <w:r w:rsidRPr="00B87DF9">
        <w:rPr>
          <w:lang w:val="es-ES"/>
        </w:rPr>
        <w:t>estes termos de licença. É necessário consignar uma licença a cada processador físico em cada servidor em que o CIS é</w:t>
      </w:r>
      <w:r w:rsidR="007E3120">
        <w:rPr>
          <w:lang w:val="es-ES"/>
        </w:rPr>
        <w:t> </w:t>
      </w:r>
      <w:r w:rsidRPr="00B87DF9">
        <w:rPr>
          <w:lang w:val="es-ES"/>
        </w:rPr>
        <w:t>executado.</w:t>
      </w:r>
    </w:p>
    <w:p w14:paraId="59E58269" w14:textId="77777777" w:rsidR="002E2D76" w:rsidRPr="00FD2888" w:rsidRDefault="002E2D76" w:rsidP="00FD2888">
      <w:pPr>
        <w:pStyle w:val="PURBlueStrong-Indented"/>
        <w:rPr>
          <w:spacing w:val="0"/>
        </w:rPr>
      </w:pPr>
      <w:r w:rsidRPr="00FD2888">
        <w:rPr>
          <w:spacing w:val="0"/>
        </w:rPr>
        <w:t>Software CIS Incluído</w:t>
      </w:r>
    </w:p>
    <w:p w14:paraId="59E5826A" w14:textId="77777777" w:rsidR="002E2D76" w:rsidRPr="00FD2888" w:rsidRDefault="00830DCA" w:rsidP="00FD2888">
      <w:pPr>
        <w:pStyle w:val="PURBullet-Indented"/>
        <w:numPr>
          <w:ilvl w:val="0"/>
          <w:numId w:val="7"/>
        </w:numPr>
      </w:pPr>
      <w:r w:rsidRPr="00FD2888">
        <w:t>Windows Server Standard</w:t>
      </w:r>
    </w:p>
    <w:p w14:paraId="59E5826B" w14:textId="77777777" w:rsidR="002E2D76" w:rsidRPr="00FD2888" w:rsidRDefault="00830DCA" w:rsidP="00FD2888">
      <w:pPr>
        <w:pStyle w:val="PURBullet-Indented"/>
        <w:numPr>
          <w:ilvl w:val="0"/>
          <w:numId w:val="7"/>
        </w:numPr>
      </w:pPr>
      <w:r w:rsidRPr="00FD2888">
        <w:t>System Center Standard</w:t>
      </w:r>
    </w:p>
    <w:p w14:paraId="59E5826C" w14:textId="77777777" w:rsidR="002E2D76" w:rsidRPr="00B87DF9" w:rsidRDefault="002E2D76" w:rsidP="00FD2888">
      <w:pPr>
        <w:pStyle w:val="PURBody-Indented"/>
        <w:rPr>
          <w:lang w:val="es-ES"/>
        </w:rPr>
      </w:pPr>
      <w:r w:rsidRPr="00B87DF9">
        <w:rPr>
          <w:b/>
          <w:lang w:val="es-ES"/>
        </w:rPr>
        <w:t xml:space="preserve">Windows Server Standard: </w:t>
      </w:r>
      <w:r w:rsidRPr="00B87DF9">
        <w:rPr>
          <w:lang w:val="es-ES"/>
        </w:rPr>
        <w:t>Você poderá executar no servidor licenciado, a qualquer momento:</w:t>
      </w:r>
    </w:p>
    <w:p w14:paraId="59E5826D" w14:textId="77777777" w:rsidR="002E2D76" w:rsidRPr="00FD2888" w:rsidRDefault="002E2D76" w:rsidP="00FD2888">
      <w:pPr>
        <w:pStyle w:val="PURBullet-Indented"/>
        <w:numPr>
          <w:ilvl w:val="1"/>
          <w:numId w:val="12"/>
        </w:numPr>
      </w:pPr>
      <w:r w:rsidRPr="00FD2888">
        <w:t>Uma instância do Windows Server Standard em um OSE físico</w:t>
      </w:r>
    </w:p>
    <w:p w14:paraId="59E5826E" w14:textId="77777777" w:rsidR="002E2D76" w:rsidRPr="00FD2888" w:rsidRDefault="002E2D76" w:rsidP="00FD2888">
      <w:pPr>
        <w:pStyle w:val="PURBullet-Indented"/>
        <w:numPr>
          <w:ilvl w:val="1"/>
          <w:numId w:val="12"/>
        </w:numPr>
      </w:pPr>
      <w:r w:rsidRPr="00FD2888">
        <w:t>Uma instância do Windows Server Standard em um OSE virtual</w:t>
      </w:r>
    </w:p>
    <w:p w14:paraId="59E5826F" w14:textId="77777777" w:rsidR="002E2D76" w:rsidRPr="00B87DF9" w:rsidRDefault="002E2D76" w:rsidP="00FD2888">
      <w:pPr>
        <w:pStyle w:val="PURBody-Indented"/>
        <w:rPr>
          <w:lang w:val="es-ES"/>
        </w:rPr>
      </w:pPr>
      <w:r w:rsidRPr="00B87DF9">
        <w:rPr>
          <w:lang w:val="es-ES"/>
        </w:rPr>
        <w:t>Se você executar o número permitido de instâncias (físicas e virtuais), a instância que estiver em execução no OSE físico poderá ser usada somente para:</w:t>
      </w:r>
    </w:p>
    <w:p w14:paraId="59E58270" w14:textId="77777777" w:rsidR="002E2D76" w:rsidRPr="00B87DF9" w:rsidRDefault="002E2D76" w:rsidP="00FD2888">
      <w:pPr>
        <w:pStyle w:val="PURBullet-Indented"/>
        <w:numPr>
          <w:ilvl w:val="1"/>
          <w:numId w:val="13"/>
        </w:numPr>
        <w:rPr>
          <w:lang w:val="es-ES"/>
        </w:rPr>
      </w:pPr>
      <w:r w:rsidRPr="00B87DF9">
        <w:rPr>
          <w:lang w:val="es-ES"/>
        </w:rPr>
        <w:t>Executar software de virtualização de hardware</w:t>
      </w:r>
    </w:p>
    <w:p w14:paraId="59E58271" w14:textId="77777777" w:rsidR="002E2D76" w:rsidRPr="00B87DF9" w:rsidRDefault="002E2D76" w:rsidP="00FD2888">
      <w:pPr>
        <w:pStyle w:val="PURBullet-Indented"/>
        <w:numPr>
          <w:ilvl w:val="1"/>
          <w:numId w:val="13"/>
        </w:numPr>
        <w:rPr>
          <w:lang w:val="es-ES"/>
        </w:rPr>
      </w:pPr>
      <w:r w:rsidRPr="00B87DF9">
        <w:rPr>
          <w:lang w:val="es-ES"/>
        </w:rPr>
        <w:t>Fornecer serviços de virtualização de hardware</w:t>
      </w:r>
    </w:p>
    <w:p w14:paraId="59E58272" w14:textId="77777777" w:rsidR="002E2D76" w:rsidRPr="00B87DF9" w:rsidRDefault="002E2D76" w:rsidP="00FD2888">
      <w:pPr>
        <w:pStyle w:val="PURBullet-Indented"/>
        <w:numPr>
          <w:ilvl w:val="1"/>
          <w:numId w:val="13"/>
        </w:numPr>
        <w:rPr>
          <w:lang w:val="es-ES"/>
        </w:rPr>
      </w:pPr>
      <w:r w:rsidRPr="00B87DF9">
        <w:rPr>
          <w:lang w:val="es-ES"/>
        </w:rPr>
        <w:t>Executar o software para gerenciar e fazer a manutenção dos OSEs no servidor licenciado</w:t>
      </w:r>
    </w:p>
    <w:p w14:paraId="59E58273" w14:textId="77777777" w:rsidR="00D7307C" w:rsidRPr="00B87DF9" w:rsidRDefault="002E2D76" w:rsidP="00FD2888">
      <w:pPr>
        <w:pStyle w:val="PURBody-Indented"/>
        <w:rPr>
          <w:lang w:val="es-ES"/>
        </w:rPr>
      </w:pPr>
      <w:r w:rsidRPr="00B87DF9">
        <w:rPr>
          <w:b/>
          <w:lang w:val="es-ES"/>
        </w:rPr>
        <w:t xml:space="preserve">Licenças de Gerenciamento: </w:t>
      </w:r>
      <w:r w:rsidRPr="00B87DF9">
        <w:rPr>
          <w:lang w:val="es-ES"/>
        </w:rPr>
        <w:t>Será considerado que você cedeu ao servidor licenciado um número de licenças do System Center Standard equivalente ao número de licenças do CIS Suite Standard cedidas ao servidor.</w:t>
      </w:r>
    </w:p>
    <w:p w14:paraId="59E58274" w14:textId="77777777" w:rsidR="002E2D76" w:rsidRPr="00B87DF9" w:rsidRDefault="00D7307C" w:rsidP="00FD2888">
      <w:pPr>
        <w:pStyle w:val="PURBody-Indented"/>
        <w:numPr>
          <w:ilvl w:val="0"/>
          <w:numId w:val="15"/>
        </w:numPr>
        <w:ind w:left="540" w:hanging="252"/>
        <w:rPr>
          <w:lang w:val="es-ES"/>
        </w:rPr>
      </w:pPr>
      <w:r w:rsidRPr="00B87DF9">
        <w:rPr>
          <w:lang w:val="es-ES"/>
        </w:rP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14:paraId="59E58275" w14:textId="77777777" w:rsidR="002E2D76" w:rsidRPr="00B87DF9" w:rsidRDefault="002E2D76" w:rsidP="00FD2888">
      <w:pPr>
        <w:pStyle w:val="PURBullet-Indented"/>
        <w:numPr>
          <w:ilvl w:val="0"/>
          <w:numId w:val="8"/>
        </w:numPr>
        <w:rPr>
          <w:lang w:val="es-ES"/>
        </w:rPr>
      </w:pPr>
      <w:r w:rsidRPr="00B87DF9">
        <w:rPr>
          <w:lang w:val="es-ES"/>
        </w:rP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59E58276" w14:textId="77777777" w:rsidR="002E2D76" w:rsidRPr="00FD2888" w:rsidRDefault="002E2D76" w:rsidP="00FD2888">
      <w:pPr>
        <w:pStyle w:val="PURBlueStrong-Indented"/>
        <w:rPr>
          <w:spacing w:val="0"/>
        </w:rPr>
      </w:pPr>
      <w:r w:rsidRPr="00FD2888">
        <w:rPr>
          <w:spacing w:val="0"/>
        </w:rPr>
        <w:t>Termos Adicionais</w:t>
      </w:r>
    </w:p>
    <w:p w14:paraId="59E58277" w14:textId="77777777" w:rsidR="002E2D76" w:rsidRPr="00B87DF9" w:rsidRDefault="002E2D76" w:rsidP="00071D36">
      <w:pPr>
        <w:pStyle w:val="PURBullet-Indented"/>
        <w:numPr>
          <w:ilvl w:val="0"/>
          <w:numId w:val="8"/>
        </w:numPr>
        <w:rPr>
          <w:lang w:val="es-ES"/>
        </w:rPr>
      </w:pPr>
      <w:r w:rsidRPr="00B87DF9">
        <w:rPr>
          <w:lang w:val="es-ES"/>
        </w:rP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w:t>
      </w:r>
      <w:r w:rsidR="00071D36">
        <w:rPr>
          <w:lang w:val="es-ES"/>
        </w:rPr>
        <w:t> </w:t>
      </w:r>
      <w:r w:rsidRPr="00B87DF9">
        <w:rPr>
          <w:lang w:val="es-ES"/>
        </w:rPr>
        <w:t>licença desse produto nos Direitos de Uso do Services Provider.</w:t>
      </w:r>
    </w:p>
    <w:p w14:paraId="59E58278" w14:textId="77777777" w:rsidR="002E2D76" w:rsidRPr="00B87DF9" w:rsidRDefault="002E2D76" w:rsidP="00FD2888">
      <w:pPr>
        <w:pStyle w:val="PURBullet-Indented"/>
        <w:numPr>
          <w:ilvl w:val="0"/>
          <w:numId w:val="8"/>
        </w:numPr>
        <w:rPr>
          <w:lang w:val="es-ES"/>
        </w:rPr>
      </w:pPr>
      <w:r w:rsidRPr="00B87DF9">
        <w:rPr>
          <w:lang w:val="es-ES"/>
        </w:rPr>
        <w:t>Todos os outros requisitos estabelecidos nos Direitos de Uso do Provedor de Serviços permanecem em pleno vigor e efeito.</w:t>
      </w:r>
    </w:p>
    <w:p w14:paraId="59E58279" w14:textId="77777777" w:rsidR="00A748AB"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7A" w14:textId="77777777" w:rsidR="002A34F3" w:rsidRPr="00A5379A" w:rsidRDefault="002A34F3" w:rsidP="00FD2888">
      <w:pPr>
        <w:pStyle w:val="PURProductName"/>
        <w:rPr>
          <w:lang w:val="es-ES"/>
        </w:rPr>
      </w:pPr>
      <w:bookmarkStart w:id="98" w:name="_Toc379916083"/>
      <w:bookmarkStart w:id="99" w:name="_Toc381961333"/>
      <w:bookmarkStart w:id="100" w:name="_Toc299524954"/>
      <w:bookmarkStart w:id="101" w:name="_Toc299531306"/>
      <w:bookmarkStart w:id="102" w:name="_Toc299531414"/>
      <w:bookmarkStart w:id="103" w:name="_Toc299531522"/>
      <w:bookmarkStart w:id="104" w:name="_Toc299957131"/>
      <w:bookmarkStart w:id="105" w:name="_Toc346536837"/>
      <w:bookmarkStart w:id="106" w:name="_Toc339280304"/>
      <w:bookmarkStart w:id="107" w:name="_Toc339280366"/>
      <w:bookmarkStart w:id="108" w:name="_Toc363552775"/>
      <w:bookmarkStart w:id="109" w:name="_Toc363552840"/>
      <w:bookmarkEnd w:id="82"/>
      <w:bookmarkEnd w:id="83"/>
      <w:bookmarkEnd w:id="84"/>
      <w:bookmarkEnd w:id="85"/>
      <w:bookmarkEnd w:id="86"/>
      <w:r w:rsidRPr="00A5379A">
        <w:rPr>
          <w:lang w:val="es-ES"/>
        </w:rPr>
        <w:t>Serviço de Sincronização do Forefront Identity Manager for Hosting 2010 R2</w:t>
      </w:r>
      <w:bookmarkEnd w:id="98"/>
      <w:bookmarkEnd w:id="99"/>
      <w:r w:rsidRPr="00FD2888">
        <w:fldChar w:fldCharType="begin"/>
      </w:r>
      <w:r w:rsidRPr="00A5379A">
        <w:rPr>
          <w:lang w:val="es-ES"/>
        </w:rPr>
        <w:instrText>XE "Serviço de Sincronização do Forefront Identity Manager for Hosting 2010 R2"</w:instrText>
      </w:r>
      <w:r w:rsidRPr="00FD2888">
        <w:fldChar w:fldCharType="end"/>
      </w:r>
    </w:p>
    <w:p w14:paraId="59E5827B" w14:textId="77777777" w:rsidR="002A34F3" w:rsidRPr="00B87DF9" w:rsidRDefault="002A34F3"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80"/>
        <w:gridCol w:w="5349"/>
      </w:tblGrid>
      <w:tr w:rsidR="002A34F3" w:rsidRPr="00FD2888" w14:paraId="59E5827E" w14:textId="77777777" w:rsidTr="007E3120">
        <w:trPr>
          <w:trHeight w:val="19"/>
        </w:trPr>
        <w:tc>
          <w:tcPr>
            <w:tcW w:w="2553" w:type="pct"/>
          </w:tcPr>
          <w:p w14:paraId="59E5827C" w14:textId="77777777" w:rsidR="002A34F3" w:rsidRPr="00B87DF9" w:rsidRDefault="002A34F3" w:rsidP="00FD2888">
            <w:pPr>
              <w:spacing w:after="0"/>
              <w:rPr>
                <w:rFonts w:ascii="Arial Narrow" w:hAnsi="Arial Narrow"/>
                <w:color w:val="404040" w:themeColor="text1" w:themeTint="BF"/>
                <w:sz w:val="18"/>
                <w:szCs w:val="18"/>
                <w:lang w:val="es-ES"/>
              </w:rPr>
            </w:pPr>
            <w:r w:rsidRPr="00B87DF9">
              <w:rPr>
                <w:rFonts w:ascii="Arial Narrow" w:hAnsi="Arial Narrow"/>
                <w:color w:val="404040" w:themeColor="text1" w:themeTint="BF"/>
                <w:sz w:val="18"/>
                <w:szCs w:val="18"/>
                <w:lang w:val="es-ES"/>
              </w:rPr>
              <w:t xml:space="preserve">Mobilidade de Licença em Farms de Servidores: </w:t>
            </w:r>
            <w:r w:rsidRPr="00B87DF9">
              <w:rPr>
                <w:rFonts w:ascii="Arial Narrow" w:hAnsi="Arial Narrow"/>
                <w:b/>
                <w:color w:val="404040" w:themeColor="text1" w:themeTint="BF"/>
                <w:sz w:val="18"/>
                <w:szCs w:val="18"/>
                <w:lang w:val="es-ES"/>
              </w:rPr>
              <w:t>Sim</w:t>
            </w:r>
            <w:r w:rsidRPr="00B87DF9">
              <w:rPr>
                <w:rFonts w:ascii="Arial Narrow" w:hAnsi="Arial Narrow"/>
                <w:color w:val="404040" w:themeColor="text1" w:themeTint="BF"/>
                <w:sz w:val="18"/>
                <w:szCs w:val="18"/>
                <w:lang w:val="es-ES"/>
              </w:rPr>
              <w:t xml:space="preserve"> </w:t>
            </w:r>
            <w:r w:rsidRPr="00B87DF9">
              <w:rPr>
                <w:rFonts w:ascii="Arial Narrow" w:hAnsi="Arial Narrow"/>
                <w:i/>
                <w:color w:val="404040" w:themeColor="text1" w:themeTint="BF"/>
                <w:sz w:val="18"/>
                <w:szCs w:val="18"/>
                <w:lang w:val="es-ES"/>
              </w:rPr>
              <w:t xml:space="preserve">(consulte </w:t>
            </w:r>
            <w:hyperlink w:anchor="Mobilidade" w:history="1">
              <w:r w:rsidRPr="00B87DF9">
                <w:rPr>
                  <w:rStyle w:val="Hyperlink"/>
                  <w:rFonts w:ascii="Arial Narrow" w:hAnsi="Arial Narrow"/>
                  <w:i/>
                  <w:sz w:val="18"/>
                  <w:szCs w:val="18"/>
                  <w:lang w:val="es-ES"/>
                </w:rPr>
                <w:t>Termos Gerais</w:t>
              </w:r>
            </w:hyperlink>
            <w:r w:rsidRPr="00B87DF9">
              <w:rPr>
                <w:rFonts w:ascii="Arial Narrow" w:hAnsi="Arial Narrow"/>
                <w:i/>
                <w:color w:val="404040" w:themeColor="text1" w:themeTint="BF"/>
                <w:sz w:val="18"/>
                <w:szCs w:val="18"/>
                <w:lang w:val="es-ES"/>
              </w:rPr>
              <w:t>)</w:t>
            </w:r>
          </w:p>
        </w:tc>
        <w:tc>
          <w:tcPr>
            <w:tcW w:w="2447" w:type="pct"/>
          </w:tcPr>
          <w:p w14:paraId="59E5827D" w14:textId="77777777" w:rsidR="002A34F3" w:rsidRPr="00FD2888" w:rsidRDefault="002A34F3"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2A34F3" w:rsidRPr="00FD2888" w14:paraId="59E58281" w14:textId="77777777" w:rsidTr="007E3120">
        <w:tc>
          <w:tcPr>
            <w:tcW w:w="2553" w:type="pct"/>
          </w:tcPr>
          <w:p w14:paraId="59E5827F" w14:textId="77777777" w:rsidR="002A34F3" w:rsidRPr="00FD2888" w:rsidRDefault="002A34F3"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p>
        </w:tc>
        <w:tc>
          <w:tcPr>
            <w:tcW w:w="2447" w:type="pct"/>
          </w:tcPr>
          <w:p w14:paraId="59E58280" w14:textId="77777777" w:rsidR="002A34F3" w:rsidRPr="00FD2888" w:rsidRDefault="002A34F3" w:rsidP="00FD2888">
            <w:pPr>
              <w:spacing w:after="0"/>
              <w:rPr>
                <w:rFonts w:ascii="Arial Narrow" w:hAnsi="Arial Narrow"/>
                <w:color w:val="404040" w:themeColor="text1" w:themeTint="BF"/>
                <w:sz w:val="18"/>
              </w:rPr>
            </w:pPr>
          </w:p>
        </w:tc>
      </w:tr>
    </w:tbl>
    <w:p w14:paraId="59E58282" w14:textId="77777777" w:rsidR="002A34F3"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83" w14:textId="77777777" w:rsidR="000A570B" w:rsidRPr="00FD2888" w:rsidRDefault="000A570B" w:rsidP="00FD2888">
      <w:pPr>
        <w:pStyle w:val="PURProductName"/>
      </w:pPr>
      <w:bookmarkStart w:id="110" w:name="_Toc378682220"/>
      <w:bookmarkStart w:id="111" w:name="_Toc378682240"/>
      <w:bookmarkStart w:id="112" w:name="_Toc371268252"/>
      <w:bookmarkStart w:id="113" w:name="_Toc371268319"/>
      <w:bookmarkStart w:id="114" w:name="_Toc379916084"/>
      <w:bookmarkStart w:id="115" w:name="_Toc381961334"/>
      <w:r w:rsidRPr="00FD2888">
        <w:t>Microsoft Dynamics C5 2012</w:t>
      </w:r>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r w:rsidRPr="00FD2888">
        <w:fldChar w:fldCharType="begin"/>
      </w:r>
      <w:r w:rsidRPr="00FD2888">
        <w:instrText>XE "Microsoft Dynamics C5 2012"</w:instrText>
      </w:r>
      <w:r w:rsidRPr="00FD2888">
        <w:fldChar w:fldCharType="end"/>
      </w:r>
    </w:p>
    <w:p w14:paraId="59E58284" w14:textId="77777777" w:rsidR="000A570B" w:rsidRPr="00B87DF9" w:rsidRDefault="000A570B"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p w14:paraId="59E58285" w14:textId="77777777" w:rsidR="000A570B" w:rsidRPr="00B87DF9" w:rsidRDefault="006E381D" w:rsidP="00FD2888">
      <w:pPr>
        <w:pStyle w:val="PURBody"/>
        <w:rPr>
          <w:lang w:val="es-ES"/>
        </w:rPr>
      </w:pPr>
      <w:r w:rsidRPr="00B87DF9">
        <w:rPr>
          <w:b/>
          <w:lang w:val="es-ES"/>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88" w14:textId="77777777" w:rsidTr="00AE7BEF">
        <w:tc>
          <w:tcPr>
            <w:tcW w:w="2477" w:type="pct"/>
          </w:tcPr>
          <w:p w14:paraId="59E58286" w14:textId="77777777" w:rsidR="000A570B" w:rsidRPr="00B87DF9" w:rsidRDefault="005E52C7" w:rsidP="00FD2888">
            <w:pPr>
              <w:pStyle w:val="PURLMSH"/>
              <w:rPr>
                <w:lang w:val="es-ES"/>
              </w:rPr>
            </w:pPr>
            <w:r w:rsidRPr="00B87DF9">
              <w:rPr>
                <w:lang w:val="es-ES"/>
              </w:rPr>
              <w:t xml:space="preserve">Mobilidade de Licença em Farms de Servidores: </w:t>
            </w:r>
            <w:r w:rsidRPr="00B87DF9">
              <w:rPr>
                <w:b/>
                <w:lang w:val="es-ES"/>
              </w:rPr>
              <w:t>Não</w:t>
            </w:r>
            <w:r w:rsidRPr="00B87DF9">
              <w:rPr>
                <w:lang w:val="es-ES"/>
              </w:rPr>
              <w:t xml:space="preserve"> </w:t>
            </w:r>
          </w:p>
        </w:tc>
        <w:tc>
          <w:tcPr>
            <w:tcW w:w="2523" w:type="pct"/>
          </w:tcPr>
          <w:p w14:paraId="59E58287" w14:textId="77777777" w:rsidR="000A570B" w:rsidRPr="00FD2888" w:rsidRDefault="000A570B" w:rsidP="00FD2888">
            <w:pPr>
              <w:pStyle w:val="PURLMSH"/>
            </w:pPr>
            <w:r w:rsidRPr="00FD2888">
              <w:t xml:space="preserve">Consulte Notificações Aplicáveis: </w:t>
            </w:r>
            <w:r w:rsidRPr="00FD2888">
              <w:rPr>
                <w:b/>
              </w:rPr>
              <w:t>Não</w:t>
            </w:r>
          </w:p>
        </w:tc>
      </w:tr>
      <w:tr w:rsidR="000A570B" w:rsidRPr="00B87DF9" w14:paraId="59E5828B" w14:textId="77777777" w:rsidTr="00AE7BEF">
        <w:tc>
          <w:tcPr>
            <w:tcW w:w="2477" w:type="pct"/>
          </w:tcPr>
          <w:p w14:paraId="59E58289" w14:textId="77777777" w:rsidR="000A570B" w:rsidRPr="00B87DF9" w:rsidRDefault="00624A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523" w:type="pct"/>
          </w:tcPr>
          <w:p w14:paraId="59E5828A" w14:textId="77777777" w:rsidR="000A570B" w:rsidRPr="00B87DF9" w:rsidRDefault="000A570B" w:rsidP="00FD2888">
            <w:pPr>
              <w:pStyle w:val="PURLMSH"/>
              <w:rPr>
                <w:lang w:val="es-ES"/>
              </w:rPr>
            </w:pPr>
          </w:p>
        </w:tc>
      </w:tr>
    </w:tbl>
    <w:p w14:paraId="59E5828C" w14:textId="77777777" w:rsidR="000A570B" w:rsidRPr="00B87DF9" w:rsidRDefault="000A570B" w:rsidP="00FD2888">
      <w:pPr>
        <w:pStyle w:val="PURADDITIONALTERMSHEADERMB"/>
        <w:rPr>
          <w:lang w:val="es-ES"/>
        </w:rPr>
      </w:pPr>
      <w:r w:rsidRPr="00B87DF9">
        <w:rPr>
          <w:lang w:val="es-ES"/>
        </w:rPr>
        <w:lastRenderedPageBreak/>
        <w:t>Termos Adicionais:</w:t>
      </w:r>
    </w:p>
    <w:p w14:paraId="59E5828D" w14:textId="77777777" w:rsidR="000A570B" w:rsidRPr="00B87DF9" w:rsidRDefault="000A570B" w:rsidP="00FD2888">
      <w:pPr>
        <w:pStyle w:val="PURBlueStrong"/>
        <w:rPr>
          <w:spacing w:val="0"/>
          <w:lang w:val="es-ES"/>
        </w:rPr>
      </w:pPr>
      <w:r w:rsidRPr="00B87DF9">
        <w:rPr>
          <w:spacing w:val="0"/>
          <w:lang w:val="es-ES"/>
        </w:rPr>
        <w:t>Componentes</w:t>
      </w:r>
    </w:p>
    <w:p w14:paraId="59E5828E" w14:textId="77777777" w:rsidR="000A570B" w:rsidRPr="00B87DF9" w:rsidRDefault="000A570B" w:rsidP="00FD2888">
      <w:pPr>
        <w:pStyle w:val="PURBody-Indented"/>
        <w:rPr>
          <w:lang w:val="es-ES"/>
        </w:rPr>
      </w:pPr>
      <w:r w:rsidRPr="00B87DF9">
        <w:rPr>
          <w:lang w:val="es-ES"/>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B87DF9">
        <w:rPr>
          <w:rStyle w:val="Hyperlink"/>
          <w:lang w:val="es-ES"/>
        </w:rPr>
        <w:t>http://</w:t>
      </w:r>
      <w:hyperlink r:id="rId116" w:history="1">
        <w:r w:rsidRPr="00B87DF9">
          <w:rPr>
            <w:rStyle w:val="Hyperlink"/>
            <w:lang w:val="es-ES"/>
          </w:rPr>
          <w:t>www.explore.ms</w:t>
        </w:r>
      </w:hyperlink>
      <w:r w:rsidRPr="00B87DF9">
        <w:rPr>
          <w:lang w:val="es-ES"/>
        </w:rPr>
        <w:t xml:space="preserve">. </w:t>
      </w:r>
    </w:p>
    <w:p w14:paraId="59E5828F" w14:textId="77777777" w:rsidR="000A570B" w:rsidRPr="00B87DF9" w:rsidRDefault="000A570B" w:rsidP="00FD2888">
      <w:pPr>
        <w:pStyle w:val="PURBody-Indented"/>
        <w:rPr>
          <w:lang w:val="es-ES"/>
        </w:rPr>
      </w:pPr>
      <w:r w:rsidRPr="00B87DF9">
        <w:rPr>
          <w:lang w:val="es-ES"/>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59E58290" w14:textId="77777777" w:rsidR="000A570B" w:rsidRPr="00B87DF9" w:rsidRDefault="000A570B" w:rsidP="00FD2888">
      <w:pPr>
        <w:pStyle w:val="PURBlueStrong"/>
        <w:rPr>
          <w:spacing w:val="0"/>
          <w:lang w:val="es-ES"/>
        </w:rPr>
      </w:pPr>
      <w:r w:rsidRPr="00B87DF9">
        <w:rPr>
          <w:spacing w:val="0"/>
          <w:lang w:val="es-ES"/>
        </w:rPr>
        <w:t>Localizações e Traduções</w:t>
      </w:r>
    </w:p>
    <w:p w14:paraId="59E58291" w14:textId="77777777" w:rsidR="000A570B" w:rsidRPr="00B87DF9" w:rsidRDefault="000A570B" w:rsidP="00FD2888">
      <w:pPr>
        <w:pStyle w:val="PURBody-Indented"/>
        <w:rPr>
          <w:lang w:val="es-ES"/>
        </w:rPr>
      </w:pPr>
      <w:r w:rsidRPr="00B87DF9">
        <w:rPr>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292" w14:textId="77777777" w:rsidR="000A570B" w:rsidRPr="00B87DF9" w:rsidRDefault="000A570B" w:rsidP="007E3120">
      <w:pPr>
        <w:pStyle w:val="PURBody-Indented"/>
        <w:rPr>
          <w:lang w:val="es-ES"/>
        </w:rPr>
      </w:pPr>
      <w:r w:rsidRPr="00B87DF9">
        <w:rPr>
          <w:lang w:val="es-ES"/>
        </w:rPr>
        <w:t>Se você desejar realizar localizações e/ou traduções do software, deverá ter um MPLLA (Contrato de Licença de Localização e</w:t>
      </w:r>
      <w:r w:rsidR="007E3120">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17"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293" w14:textId="77777777" w:rsidR="000A570B"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94" w14:textId="77777777" w:rsidR="000A570B" w:rsidRPr="00B87DF9" w:rsidRDefault="000A570B" w:rsidP="00FD2888">
      <w:pPr>
        <w:pStyle w:val="PURProductName"/>
        <w:rPr>
          <w:lang w:val="fr-FR"/>
        </w:rPr>
      </w:pPr>
      <w:bookmarkStart w:id="116" w:name="_Toc299524955"/>
      <w:bookmarkStart w:id="117" w:name="_Toc299531307"/>
      <w:bookmarkStart w:id="118" w:name="_Toc299531415"/>
      <w:bookmarkStart w:id="119" w:name="_Toc299531523"/>
      <w:bookmarkStart w:id="120" w:name="_Toc299957132"/>
      <w:bookmarkStart w:id="121" w:name="_Toc346536838"/>
      <w:bookmarkStart w:id="122" w:name="_Toc339280305"/>
      <w:bookmarkStart w:id="123" w:name="_Toc339280367"/>
      <w:bookmarkStart w:id="124" w:name="_Toc363552776"/>
      <w:bookmarkStart w:id="125" w:name="_Toc363552841"/>
      <w:bookmarkStart w:id="126" w:name="_Toc378682221"/>
      <w:bookmarkStart w:id="127" w:name="_Toc378682241"/>
      <w:bookmarkStart w:id="128" w:name="_Toc371268253"/>
      <w:bookmarkStart w:id="129" w:name="_Toc371268320"/>
      <w:bookmarkStart w:id="130" w:name="_Toc379916085"/>
      <w:bookmarkStart w:id="131" w:name="_Toc381961335"/>
      <w:r w:rsidRPr="00B87DF9">
        <w:rPr>
          <w:lang w:val="fr-FR"/>
        </w:rPr>
        <w:t xml:space="preserve">Microsoft Dynamics GP </w:t>
      </w:r>
      <w:bookmarkEnd w:id="116"/>
      <w:bookmarkEnd w:id="117"/>
      <w:bookmarkEnd w:id="118"/>
      <w:bookmarkEnd w:id="119"/>
      <w:bookmarkEnd w:id="120"/>
      <w:r w:rsidRPr="00B87DF9">
        <w:rPr>
          <w:lang w:val="fr-FR"/>
        </w:rPr>
        <w:t>2013</w:t>
      </w:r>
      <w:bookmarkEnd w:id="121"/>
      <w:bookmarkEnd w:id="122"/>
      <w:bookmarkEnd w:id="123"/>
      <w:bookmarkEnd w:id="124"/>
      <w:bookmarkEnd w:id="125"/>
      <w:bookmarkEnd w:id="126"/>
      <w:bookmarkEnd w:id="127"/>
      <w:bookmarkEnd w:id="128"/>
      <w:bookmarkEnd w:id="129"/>
      <w:bookmarkEnd w:id="130"/>
      <w:bookmarkEnd w:id="131"/>
      <w:r w:rsidRPr="00FD2888">
        <w:fldChar w:fldCharType="begin"/>
      </w:r>
      <w:r w:rsidRPr="00B87DF9">
        <w:rPr>
          <w:lang w:val="fr-FR"/>
        </w:rPr>
        <w:instrText>XE "Microsoft Dynamics GP 2013"</w:instrText>
      </w:r>
      <w:r w:rsidRPr="00FD2888">
        <w:fldChar w:fldCharType="end"/>
      </w:r>
    </w:p>
    <w:p w14:paraId="59E58295" w14:textId="77777777" w:rsidR="000A570B" w:rsidRPr="00B87DF9" w:rsidRDefault="000A570B"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98" w14:textId="77777777" w:rsidTr="00AE7BEF">
        <w:tc>
          <w:tcPr>
            <w:tcW w:w="2477" w:type="pct"/>
          </w:tcPr>
          <w:p w14:paraId="59E58296" w14:textId="77777777" w:rsidR="000A570B" w:rsidRPr="00B87DF9" w:rsidRDefault="005E52C7" w:rsidP="00FD2888">
            <w:pPr>
              <w:pStyle w:val="PURLMSH"/>
              <w:rPr>
                <w:lang w:val="es-ES"/>
              </w:rPr>
            </w:pPr>
            <w:r w:rsidRPr="00B87DF9">
              <w:rPr>
                <w:lang w:val="es-ES"/>
              </w:rPr>
              <w:t xml:space="preserve">Mobilidade de Licença em Farms de Servidores: </w:t>
            </w:r>
            <w:r w:rsidRPr="00B87DF9">
              <w:rPr>
                <w:b/>
                <w:lang w:val="es-ES"/>
              </w:rPr>
              <w:t>Não</w:t>
            </w:r>
            <w:r w:rsidRPr="00B87DF9">
              <w:rPr>
                <w:lang w:val="es-ES"/>
              </w:rPr>
              <w:t xml:space="preserve"> </w:t>
            </w:r>
          </w:p>
        </w:tc>
        <w:tc>
          <w:tcPr>
            <w:tcW w:w="2523" w:type="pct"/>
          </w:tcPr>
          <w:p w14:paraId="59E58297" w14:textId="77777777" w:rsidR="000A570B" w:rsidRPr="00FD2888" w:rsidRDefault="000A570B" w:rsidP="00FD2888">
            <w:pPr>
              <w:pStyle w:val="PURLMSH"/>
            </w:pPr>
            <w:r w:rsidRPr="00FD2888">
              <w:t xml:space="preserve">Consulte Notificações Aplicáveis: </w:t>
            </w:r>
            <w:r w:rsidRPr="00FD2888">
              <w:rPr>
                <w:b/>
              </w:rPr>
              <w:t>Não</w:t>
            </w:r>
          </w:p>
        </w:tc>
      </w:tr>
      <w:tr w:rsidR="000A570B" w:rsidRPr="00B87DF9" w14:paraId="59E5829B" w14:textId="77777777" w:rsidTr="00AE7BEF">
        <w:tc>
          <w:tcPr>
            <w:tcW w:w="2477" w:type="pct"/>
          </w:tcPr>
          <w:p w14:paraId="59E58299" w14:textId="77777777" w:rsidR="000A570B" w:rsidRPr="00B87DF9" w:rsidRDefault="00624A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523" w:type="pct"/>
          </w:tcPr>
          <w:p w14:paraId="59E5829A" w14:textId="77777777" w:rsidR="000A570B" w:rsidRPr="00B87DF9" w:rsidRDefault="000A570B" w:rsidP="00FD2888">
            <w:pPr>
              <w:pStyle w:val="PURLMSH"/>
              <w:rPr>
                <w:lang w:val="es-ES"/>
              </w:rPr>
            </w:pPr>
          </w:p>
        </w:tc>
      </w:tr>
    </w:tbl>
    <w:p w14:paraId="59E5829C" w14:textId="77777777" w:rsidR="000A570B" w:rsidRPr="00B87DF9" w:rsidRDefault="000A570B" w:rsidP="00FD2888">
      <w:pPr>
        <w:pStyle w:val="PURADDITIONALTERMSHEADERMB"/>
        <w:rPr>
          <w:lang w:val="es-ES"/>
        </w:rPr>
      </w:pPr>
      <w:r w:rsidRPr="00B87DF9">
        <w:rPr>
          <w:lang w:val="es-ES"/>
        </w:rPr>
        <w:t>Termos Adicionais:</w:t>
      </w:r>
    </w:p>
    <w:p w14:paraId="59E5829D" w14:textId="77777777" w:rsidR="000A570B" w:rsidRPr="00B87DF9" w:rsidRDefault="000A570B" w:rsidP="00FD2888">
      <w:pPr>
        <w:pStyle w:val="PURBlueStrong"/>
        <w:rPr>
          <w:spacing w:val="0"/>
          <w:lang w:val="es-ES"/>
        </w:rPr>
      </w:pPr>
      <w:r w:rsidRPr="00B87DF9">
        <w:rPr>
          <w:spacing w:val="0"/>
          <w:lang w:val="es-ES"/>
        </w:rPr>
        <w:t>Componentes</w:t>
      </w:r>
    </w:p>
    <w:p w14:paraId="59E5829E" w14:textId="77777777" w:rsidR="000A570B" w:rsidRPr="00B87DF9" w:rsidRDefault="000A570B" w:rsidP="00FD2888">
      <w:pPr>
        <w:pStyle w:val="PURBody-Indented"/>
        <w:rPr>
          <w:lang w:val="es-ES"/>
        </w:rPr>
      </w:pPr>
      <w:r w:rsidRPr="00B87DF9">
        <w:rPr>
          <w:lang w:val="es-ES"/>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B87DF9">
        <w:rPr>
          <w:rStyle w:val="Hyperlink"/>
          <w:lang w:val="es-ES"/>
        </w:rPr>
        <w:t>http://</w:t>
      </w:r>
      <w:hyperlink r:id="rId118" w:history="1">
        <w:r w:rsidRPr="00B87DF9">
          <w:rPr>
            <w:rStyle w:val="Hyperlink"/>
            <w:lang w:val="es-ES"/>
          </w:rPr>
          <w:t>www.explore.ms</w:t>
        </w:r>
      </w:hyperlink>
      <w:r w:rsidRPr="00B87DF9">
        <w:rPr>
          <w:lang w:val="es-ES"/>
        </w:rPr>
        <w:t xml:space="preserve">. </w:t>
      </w:r>
    </w:p>
    <w:p w14:paraId="59E5829F" w14:textId="77777777" w:rsidR="000A570B" w:rsidRPr="00B87DF9" w:rsidRDefault="000A570B" w:rsidP="00FD2888">
      <w:pPr>
        <w:pStyle w:val="PURBody-Indented"/>
        <w:rPr>
          <w:lang w:val="es-ES"/>
        </w:rPr>
      </w:pPr>
      <w:r w:rsidRPr="00B87DF9">
        <w:rPr>
          <w:lang w:val="es-ES"/>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59E582A0" w14:textId="77777777" w:rsidR="000A570B" w:rsidRPr="00B87DF9" w:rsidRDefault="000A570B" w:rsidP="00FD2888">
      <w:pPr>
        <w:pStyle w:val="PURBlueStrong"/>
        <w:rPr>
          <w:spacing w:val="0"/>
          <w:lang w:val="es-ES"/>
        </w:rPr>
      </w:pPr>
      <w:r w:rsidRPr="00B87DF9">
        <w:rPr>
          <w:spacing w:val="0"/>
          <w:lang w:val="es-ES"/>
        </w:rPr>
        <w:t>Localizações e Traduções</w:t>
      </w:r>
    </w:p>
    <w:p w14:paraId="59E582A1" w14:textId="77777777" w:rsidR="000A570B" w:rsidRPr="00B87DF9" w:rsidRDefault="000A570B"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19" w:history="1">
        <w:r w:rsidRPr="00B87DF9">
          <w:rPr>
            <w:rStyle w:val="Hyperlink"/>
            <w:lang w:val="es-ES"/>
          </w:rPr>
          <w:t>http://www.microsoft.com/dynamics/en/us/products/gp-availability.aspx</w:t>
        </w:r>
      </w:hyperlink>
    </w:p>
    <w:p w14:paraId="59E582A2" w14:textId="77777777" w:rsidR="000A570B" w:rsidRPr="00B87DF9" w:rsidRDefault="000A570B" w:rsidP="00FD2888">
      <w:pPr>
        <w:pStyle w:val="PURBody-Indented"/>
        <w:rPr>
          <w:lang w:val="es-ES"/>
        </w:rPr>
      </w:pPr>
      <w:r w:rsidRPr="00B87DF9">
        <w:rPr>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2A3" w14:textId="77777777" w:rsidR="000A570B" w:rsidRPr="00B87DF9" w:rsidRDefault="000A570B" w:rsidP="007E3120">
      <w:pPr>
        <w:pStyle w:val="PURBody-Indented"/>
        <w:rPr>
          <w:lang w:val="es-ES"/>
        </w:rPr>
      </w:pPr>
      <w:r w:rsidRPr="00B87DF9">
        <w:rPr>
          <w:lang w:val="es-ES"/>
        </w:rPr>
        <w:t>Se você desejar realizar localizações e/ou traduções do software, deverá ter um MPLLA (Contrato de Licença de Localização e</w:t>
      </w:r>
      <w:r w:rsidR="007E3120">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20"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2A4" w14:textId="77777777" w:rsidR="000A570B" w:rsidRPr="00B87DF9" w:rsidRDefault="00A763A5" w:rsidP="00071D36">
      <w:pPr>
        <w:pStyle w:val="PURBreadcrumb"/>
        <w:keepNext w:val="0"/>
        <w:keepLines w:val="0"/>
        <w:spacing w:before="12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A5" w14:textId="77777777" w:rsidR="000A570B" w:rsidRPr="00B87DF9" w:rsidRDefault="000A570B" w:rsidP="00FD2888">
      <w:pPr>
        <w:pStyle w:val="PURProductName"/>
        <w:rPr>
          <w:lang w:val="fr-FR"/>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916086"/>
      <w:bookmarkStart w:id="147" w:name="_Toc381961336"/>
      <w:r w:rsidRPr="00B87DF9">
        <w:rPr>
          <w:lang w:val="fr-FR"/>
        </w:rPr>
        <w:lastRenderedPageBreak/>
        <w:t xml:space="preserve">Microsoft Dynamics NAV </w:t>
      </w:r>
      <w:bookmarkEnd w:id="132"/>
      <w:bookmarkEnd w:id="133"/>
      <w:bookmarkEnd w:id="134"/>
      <w:bookmarkEnd w:id="135"/>
      <w:bookmarkEnd w:id="136"/>
      <w:r w:rsidRPr="00B87DF9">
        <w:rPr>
          <w:lang w:val="fr-FR"/>
        </w:rPr>
        <w:t>2013</w:t>
      </w:r>
      <w:bookmarkEnd w:id="137"/>
      <w:bookmarkEnd w:id="138"/>
      <w:bookmarkEnd w:id="139"/>
      <w:bookmarkEnd w:id="140"/>
      <w:bookmarkEnd w:id="141"/>
      <w:r w:rsidRPr="00B87DF9">
        <w:rPr>
          <w:lang w:val="fr-FR"/>
        </w:rPr>
        <w:t xml:space="preserve"> R2</w:t>
      </w:r>
      <w:bookmarkEnd w:id="142"/>
      <w:bookmarkEnd w:id="143"/>
      <w:bookmarkEnd w:id="144"/>
      <w:bookmarkEnd w:id="145"/>
      <w:bookmarkEnd w:id="146"/>
      <w:bookmarkEnd w:id="147"/>
      <w:r w:rsidRPr="00FD2888">
        <w:fldChar w:fldCharType="begin"/>
      </w:r>
      <w:r w:rsidRPr="00B87DF9">
        <w:rPr>
          <w:lang w:val="fr-FR"/>
        </w:rPr>
        <w:instrText>XE "Microsoft Dynamics NAV 2013 R2"</w:instrText>
      </w:r>
      <w:r w:rsidRPr="00FD2888">
        <w:fldChar w:fldCharType="end"/>
      </w:r>
    </w:p>
    <w:p w14:paraId="59E582A6" w14:textId="77777777" w:rsidR="000A570B" w:rsidRPr="00B87DF9" w:rsidRDefault="000A570B"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A9" w14:textId="77777777" w:rsidTr="00AE7BEF">
        <w:tc>
          <w:tcPr>
            <w:tcW w:w="2477" w:type="pct"/>
          </w:tcPr>
          <w:p w14:paraId="59E582A7" w14:textId="77777777" w:rsidR="000A570B" w:rsidRPr="00B87DF9" w:rsidRDefault="005E52C7" w:rsidP="00FD2888">
            <w:pPr>
              <w:pStyle w:val="PURLMSH"/>
              <w:rPr>
                <w:lang w:val="es-ES"/>
              </w:rPr>
            </w:pPr>
            <w:r w:rsidRPr="00B87DF9">
              <w:rPr>
                <w:lang w:val="es-ES"/>
              </w:rPr>
              <w:t xml:space="preserve">Mobilidade de Licença em Farms de Servidores: </w:t>
            </w:r>
            <w:r w:rsidRPr="00B87DF9">
              <w:rPr>
                <w:b/>
                <w:lang w:val="es-ES"/>
              </w:rPr>
              <w:t>Não</w:t>
            </w:r>
            <w:r w:rsidRPr="00B87DF9">
              <w:rPr>
                <w:lang w:val="es-ES"/>
              </w:rPr>
              <w:t xml:space="preserve"> </w:t>
            </w:r>
          </w:p>
        </w:tc>
        <w:tc>
          <w:tcPr>
            <w:tcW w:w="2523" w:type="pct"/>
          </w:tcPr>
          <w:p w14:paraId="59E582A8" w14:textId="77777777" w:rsidR="000A570B" w:rsidRPr="00FD2888" w:rsidRDefault="000A570B" w:rsidP="00FD2888">
            <w:pPr>
              <w:pStyle w:val="PURLMSH"/>
            </w:pPr>
            <w:r w:rsidRPr="00FD2888">
              <w:t xml:space="preserve">Consulte Notificações Aplicáveis: </w:t>
            </w:r>
            <w:r w:rsidRPr="00FD2888">
              <w:rPr>
                <w:b/>
              </w:rPr>
              <w:t>Não</w:t>
            </w:r>
          </w:p>
        </w:tc>
      </w:tr>
      <w:tr w:rsidR="000A570B" w:rsidRPr="00B87DF9" w14:paraId="59E582AC" w14:textId="77777777" w:rsidTr="00AE7BEF">
        <w:tc>
          <w:tcPr>
            <w:tcW w:w="2477" w:type="pct"/>
          </w:tcPr>
          <w:p w14:paraId="59E582AA" w14:textId="77777777" w:rsidR="000A570B" w:rsidRPr="00B87DF9" w:rsidRDefault="00624A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523" w:type="pct"/>
          </w:tcPr>
          <w:p w14:paraId="59E582AB" w14:textId="77777777" w:rsidR="000A570B" w:rsidRPr="00B87DF9" w:rsidRDefault="000A570B" w:rsidP="00FD2888">
            <w:pPr>
              <w:pStyle w:val="PURLMSH"/>
              <w:rPr>
                <w:lang w:val="es-ES"/>
              </w:rPr>
            </w:pPr>
          </w:p>
        </w:tc>
      </w:tr>
    </w:tbl>
    <w:p w14:paraId="59E582AD" w14:textId="77777777" w:rsidR="000A570B" w:rsidRPr="00B87DF9" w:rsidRDefault="000A570B" w:rsidP="00FD2888">
      <w:pPr>
        <w:pStyle w:val="PURADDITIONALTERMSHEADERMB"/>
        <w:rPr>
          <w:lang w:val="es-ES"/>
        </w:rPr>
      </w:pPr>
      <w:r w:rsidRPr="00B87DF9">
        <w:rPr>
          <w:lang w:val="es-ES"/>
        </w:rPr>
        <w:t>Termos Adicionais:</w:t>
      </w:r>
    </w:p>
    <w:p w14:paraId="59E582AE" w14:textId="77777777" w:rsidR="000A570B" w:rsidRPr="00B87DF9" w:rsidRDefault="000A570B" w:rsidP="00FD2888">
      <w:pPr>
        <w:pStyle w:val="PURBlueStrong"/>
        <w:rPr>
          <w:spacing w:val="0"/>
          <w:lang w:val="es-ES"/>
        </w:rPr>
      </w:pPr>
      <w:r w:rsidRPr="00B87DF9">
        <w:rPr>
          <w:spacing w:val="0"/>
          <w:lang w:val="es-ES"/>
        </w:rPr>
        <w:t>Componentes</w:t>
      </w:r>
    </w:p>
    <w:p w14:paraId="59E582AF" w14:textId="77777777" w:rsidR="000A570B" w:rsidRPr="00B87DF9" w:rsidRDefault="000A570B" w:rsidP="00FD2888">
      <w:pPr>
        <w:pStyle w:val="PURBody-Indented"/>
        <w:rPr>
          <w:lang w:val="es-ES"/>
        </w:rPr>
      </w:pPr>
      <w:r w:rsidRPr="00B87DF9">
        <w:rPr>
          <w:lang w:val="es-ES"/>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B87DF9">
        <w:rPr>
          <w:rStyle w:val="Hyperlink"/>
          <w:lang w:val="es-ES"/>
        </w:rPr>
        <w:t>http://</w:t>
      </w:r>
      <w:hyperlink r:id="rId121" w:history="1">
        <w:r w:rsidRPr="00B87DF9">
          <w:rPr>
            <w:rStyle w:val="Hyperlink"/>
            <w:lang w:val="es-ES"/>
          </w:rPr>
          <w:t>www.explore.ms</w:t>
        </w:r>
      </w:hyperlink>
      <w:r w:rsidRPr="00B87DF9">
        <w:rPr>
          <w:lang w:val="es-ES"/>
        </w:rPr>
        <w:t xml:space="preserve">. </w:t>
      </w:r>
    </w:p>
    <w:p w14:paraId="59E582B0" w14:textId="77777777" w:rsidR="000A570B" w:rsidRPr="00B87DF9" w:rsidRDefault="000A570B" w:rsidP="00FD2888">
      <w:pPr>
        <w:pStyle w:val="PURBody-Indented"/>
        <w:rPr>
          <w:lang w:val="es-ES"/>
        </w:rPr>
      </w:pPr>
      <w:r w:rsidRPr="00B87DF9">
        <w:rPr>
          <w:lang w:val="es-ES"/>
        </w:rP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59E582B1" w14:textId="77777777" w:rsidR="000A570B" w:rsidRPr="00B87DF9" w:rsidRDefault="000A570B" w:rsidP="00FD2888">
      <w:pPr>
        <w:pStyle w:val="PURBlueStrong"/>
        <w:rPr>
          <w:spacing w:val="0"/>
          <w:lang w:val="es-ES"/>
        </w:rPr>
      </w:pPr>
      <w:r w:rsidRPr="00B87DF9">
        <w:rPr>
          <w:spacing w:val="0"/>
          <w:lang w:val="es-ES"/>
        </w:rPr>
        <w:t>Localizações e Traduções</w:t>
      </w:r>
    </w:p>
    <w:p w14:paraId="59E582B2" w14:textId="77777777" w:rsidR="000A570B" w:rsidRPr="00B87DF9" w:rsidRDefault="000A570B"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22" w:history="1">
        <w:r w:rsidRPr="00B87DF9">
          <w:rPr>
            <w:rStyle w:val="Hyperlink"/>
            <w:lang w:val="es-ES"/>
          </w:rPr>
          <w:t>http://www.microsoft.com/dynamics/en/us/products/nav-availability.aspx</w:t>
        </w:r>
      </w:hyperlink>
    </w:p>
    <w:p w14:paraId="59E582B3" w14:textId="77777777" w:rsidR="000A570B" w:rsidRPr="00B87DF9" w:rsidRDefault="000A570B" w:rsidP="00FD2888">
      <w:pPr>
        <w:pStyle w:val="PURBody-Indented"/>
        <w:rPr>
          <w:lang w:val="es-ES"/>
        </w:rPr>
      </w:pPr>
      <w:r w:rsidRPr="00B87DF9">
        <w:rPr>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2B4" w14:textId="77777777" w:rsidR="000A570B" w:rsidRPr="00B87DF9" w:rsidRDefault="000A570B" w:rsidP="004A5515">
      <w:pPr>
        <w:pStyle w:val="PURBody-Indented"/>
        <w:rPr>
          <w:lang w:val="es-ES"/>
        </w:rPr>
      </w:pPr>
      <w:r w:rsidRPr="00B87DF9">
        <w:rPr>
          <w:lang w:val="es-ES"/>
        </w:rPr>
        <w:t>Se você desejar realizar localizações e/ou traduções do software, deverá ter um MPLLA (Contrato de Licença de Localização e</w:t>
      </w:r>
      <w:r w:rsidR="004A5515">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23"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2B5" w14:textId="77777777" w:rsidR="000A570B" w:rsidRPr="00B87DF9" w:rsidRDefault="00A763A5" w:rsidP="00FD2888">
      <w:pPr>
        <w:pStyle w:val="PURBreadcrumb"/>
        <w:keepNext w:val="0"/>
        <w:rPr>
          <w:lang w:val="fr-FR"/>
        </w:rPr>
      </w:pPr>
      <w:hyperlink w:anchor="Índice" w:history="1">
        <w:r w:rsidR="008B543C" w:rsidRPr="00743670">
          <w:rPr>
            <w:rStyle w:val="Hyperlink"/>
            <w:rFonts w:ascii="Arial Narrow" w:hAnsi="Arial Narrow"/>
            <w:sz w:val="16"/>
            <w:lang w:val="fr-FR"/>
          </w:rPr>
          <w:t>Índice</w:t>
        </w:r>
      </w:hyperlink>
      <w:r w:rsidR="008B543C" w:rsidRPr="00743670">
        <w:rPr>
          <w:rFonts w:ascii="Arial Narrow" w:hAnsi="Arial Narrow"/>
          <w:sz w:val="16"/>
          <w:lang w:val="fr-FR"/>
        </w:rPr>
        <w:t xml:space="preserve"> / </w:t>
      </w:r>
      <w:hyperlink w:anchor="Termos Universais" w:history="1">
        <w:r w:rsidR="008B543C" w:rsidRPr="00743670">
          <w:rPr>
            <w:rStyle w:val="Hyperlink"/>
            <w:rFonts w:ascii="Arial Narrow" w:hAnsi="Arial Narrow"/>
            <w:sz w:val="16"/>
            <w:lang w:val="fr-FR"/>
          </w:rPr>
          <w:t>Termos Universais de Licença</w:t>
        </w:r>
      </w:hyperlink>
    </w:p>
    <w:p w14:paraId="59E582B6" w14:textId="77777777" w:rsidR="000A570B" w:rsidRPr="00B87DF9" w:rsidRDefault="000A570B" w:rsidP="00FD2888">
      <w:pPr>
        <w:pStyle w:val="PURProductName"/>
        <w:rPr>
          <w:lang w:val="fr-FR"/>
        </w:rPr>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916087"/>
      <w:bookmarkStart w:id="163" w:name="_Toc381961337"/>
      <w:r w:rsidRPr="00B87DF9">
        <w:rPr>
          <w:lang w:val="fr-FR"/>
        </w:rPr>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r w:rsidRPr="00FD2888">
        <w:fldChar w:fldCharType="begin"/>
      </w:r>
      <w:r w:rsidRPr="00B87DF9">
        <w:rPr>
          <w:lang w:val="fr-FR"/>
        </w:rPr>
        <w:instrText>XE "Microsoft Dynamics SL 2011"</w:instrText>
      </w:r>
      <w:r w:rsidRPr="00FD2888">
        <w:fldChar w:fldCharType="end"/>
      </w:r>
    </w:p>
    <w:p w14:paraId="59E582B7" w14:textId="77777777" w:rsidR="000A570B" w:rsidRPr="00B87DF9" w:rsidRDefault="000A570B"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BA" w14:textId="77777777" w:rsidTr="00AE7BEF">
        <w:tc>
          <w:tcPr>
            <w:tcW w:w="2477" w:type="pct"/>
          </w:tcPr>
          <w:p w14:paraId="59E582B8" w14:textId="77777777" w:rsidR="000A570B" w:rsidRPr="00B87DF9" w:rsidRDefault="005E52C7" w:rsidP="00FD2888">
            <w:pPr>
              <w:pStyle w:val="PURLMSH"/>
              <w:rPr>
                <w:lang w:val="es-ES"/>
              </w:rPr>
            </w:pPr>
            <w:r w:rsidRPr="00B87DF9">
              <w:rPr>
                <w:lang w:val="es-ES"/>
              </w:rPr>
              <w:t xml:space="preserve">Mobilidade de Licença em Farms de Servidores: </w:t>
            </w:r>
            <w:r w:rsidRPr="00B87DF9">
              <w:rPr>
                <w:b/>
                <w:lang w:val="es-ES"/>
              </w:rPr>
              <w:t>Não</w:t>
            </w:r>
            <w:r w:rsidRPr="00B87DF9">
              <w:rPr>
                <w:lang w:val="es-ES"/>
              </w:rPr>
              <w:t xml:space="preserve"> </w:t>
            </w:r>
          </w:p>
        </w:tc>
        <w:tc>
          <w:tcPr>
            <w:tcW w:w="2523" w:type="pct"/>
          </w:tcPr>
          <w:p w14:paraId="59E582B9" w14:textId="77777777" w:rsidR="000A570B" w:rsidRPr="00FD2888" w:rsidRDefault="000A570B" w:rsidP="00FD2888">
            <w:pPr>
              <w:pStyle w:val="PURLMSH"/>
            </w:pPr>
            <w:r w:rsidRPr="00FD2888">
              <w:t xml:space="preserve">Consulte Notificações Aplicáveis: </w:t>
            </w:r>
            <w:r w:rsidRPr="00FD2888">
              <w:rPr>
                <w:b/>
              </w:rPr>
              <w:t>Não</w:t>
            </w:r>
          </w:p>
        </w:tc>
      </w:tr>
      <w:tr w:rsidR="000A570B" w:rsidRPr="00B87DF9" w14:paraId="59E582BD" w14:textId="77777777" w:rsidTr="00AE7BEF">
        <w:tc>
          <w:tcPr>
            <w:tcW w:w="2477" w:type="pct"/>
          </w:tcPr>
          <w:p w14:paraId="59E582BB" w14:textId="77777777" w:rsidR="000A570B" w:rsidRPr="00B87DF9" w:rsidRDefault="00624A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00504176" w:rsidRPr="00B87DF9">
                <w:rPr>
                  <w:rStyle w:val="Hyperlink"/>
                  <w:i/>
                  <w:lang w:val="es-ES"/>
                </w:rPr>
                <w:t>Apêndice 1</w:t>
              </w:r>
            </w:hyperlink>
            <w:r w:rsidRPr="00B87DF9">
              <w:rPr>
                <w:i/>
                <w:lang w:val="es-ES"/>
              </w:rPr>
              <w:t>)</w:t>
            </w:r>
          </w:p>
        </w:tc>
        <w:tc>
          <w:tcPr>
            <w:tcW w:w="2523" w:type="pct"/>
          </w:tcPr>
          <w:p w14:paraId="59E582BC" w14:textId="77777777" w:rsidR="000A570B" w:rsidRPr="00B87DF9" w:rsidRDefault="000A570B" w:rsidP="00FD2888">
            <w:pPr>
              <w:pStyle w:val="PURLMSH"/>
              <w:rPr>
                <w:lang w:val="es-ES"/>
              </w:rPr>
            </w:pPr>
          </w:p>
        </w:tc>
      </w:tr>
    </w:tbl>
    <w:p w14:paraId="59E582BE" w14:textId="77777777" w:rsidR="000A570B" w:rsidRPr="00B87DF9" w:rsidRDefault="000A570B" w:rsidP="00FD2888">
      <w:pPr>
        <w:pStyle w:val="PURADDITIONALTERMSHEADERMB"/>
        <w:rPr>
          <w:lang w:val="es-ES"/>
        </w:rPr>
      </w:pPr>
      <w:r w:rsidRPr="00B87DF9">
        <w:rPr>
          <w:lang w:val="es-ES"/>
        </w:rPr>
        <w:t>Termos Adicionais:</w:t>
      </w:r>
    </w:p>
    <w:p w14:paraId="59E582BF" w14:textId="77777777" w:rsidR="000A570B" w:rsidRPr="00B87DF9" w:rsidRDefault="000A570B" w:rsidP="00FD2888">
      <w:pPr>
        <w:pStyle w:val="PURBlueStrong"/>
        <w:rPr>
          <w:spacing w:val="0"/>
          <w:lang w:val="es-ES"/>
        </w:rPr>
      </w:pPr>
      <w:r w:rsidRPr="00B87DF9">
        <w:rPr>
          <w:spacing w:val="0"/>
          <w:lang w:val="es-ES"/>
        </w:rPr>
        <w:t>Componentes</w:t>
      </w:r>
    </w:p>
    <w:p w14:paraId="59E582C0" w14:textId="77777777" w:rsidR="000A570B" w:rsidRPr="00B87DF9" w:rsidRDefault="000A570B" w:rsidP="00FD2888">
      <w:pPr>
        <w:pStyle w:val="PURBody-Indented"/>
        <w:rPr>
          <w:lang w:val="es-ES"/>
        </w:rPr>
      </w:pPr>
      <w:r w:rsidRPr="00B87DF9">
        <w:rPr>
          <w:lang w:val="es-ES"/>
        </w:rP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sidRPr="00B87DF9">
        <w:rPr>
          <w:rStyle w:val="Hyperlink"/>
          <w:lang w:val="es-ES"/>
        </w:rPr>
        <w:t>http://</w:t>
      </w:r>
      <w:hyperlink r:id="rId124" w:history="1">
        <w:r w:rsidRPr="00B87DF9">
          <w:rPr>
            <w:rStyle w:val="Hyperlink"/>
            <w:lang w:val="es-ES"/>
          </w:rPr>
          <w:t>www.explore.ms</w:t>
        </w:r>
      </w:hyperlink>
      <w:r w:rsidRPr="00B87DF9">
        <w:rPr>
          <w:lang w:val="es-ES"/>
        </w:rPr>
        <w:t>.</w:t>
      </w:r>
    </w:p>
    <w:p w14:paraId="59E582C1" w14:textId="77777777" w:rsidR="000A570B" w:rsidRPr="00B87DF9" w:rsidRDefault="000A570B" w:rsidP="00FD2888">
      <w:pPr>
        <w:pStyle w:val="PURBody-Indented"/>
        <w:rPr>
          <w:lang w:val="es-ES"/>
        </w:rPr>
      </w:pPr>
      <w:r w:rsidRPr="00B87DF9">
        <w:rPr>
          <w:lang w:val="es-ES"/>
        </w:rP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14:paraId="59E582C2" w14:textId="77777777" w:rsidR="000A570B" w:rsidRPr="00B87DF9" w:rsidRDefault="000A570B" w:rsidP="00FD2888">
      <w:pPr>
        <w:pStyle w:val="PURBlueStrong"/>
        <w:rPr>
          <w:spacing w:val="0"/>
          <w:lang w:val="es-ES"/>
        </w:rPr>
      </w:pPr>
      <w:r w:rsidRPr="00B87DF9">
        <w:rPr>
          <w:spacing w:val="0"/>
          <w:lang w:val="es-ES"/>
        </w:rPr>
        <w:t>Localizações e Traduções</w:t>
      </w:r>
    </w:p>
    <w:p w14:paraId="59E582C3" w14:textId="77777777" w:rsidR="000A570B" w:rsidRPr="00B87DF9" w:rsidRDefault="000A570B"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25" w:history="1">
        <w:r w:rsidRPr="00B87DF9">
          <w:rPr>
            <w:rStyle w:val="Hyperlink"/>
            <w:lang w:val="es-ES"/>
          </w:rPr>
          <w:t>http://www.microsoft.com/dynamics/en/us/products/sl-availability.aspx</w:t>
        </w:r>
      </w:hyperlink>
      <w:r w:rsidRPr="00B87DF9">
        <w:rPr>
          <w:lang w:val="es-ES"/>
        </w:rPr>
        <w:t xml:space="preserve"> </w:t>
      </w:r>
    </w:p>
    <w:p w14:paraId="59E582C4" w14:textId="77777777" w:rsidR="000A570B" w:rsidRPr="00B87DF9" w:rsidRDefault="000A570B" w:rsidP="00FD2888">
      <w:pPr>
        <w:pStyle w:val="PURBody-Indented"/>
        <w:rPr>
          <w:lang w:val="es-ES"/>
        </w:rPr>
      </w:pPr>
      <w:r w:rsidRPr="00B87DF9">
        <w:rPr>
          <w:lang w:val="es-ES"/>
        </w:rPr>
        <w:t xml:space="preserve">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w:t>
      </w:r>
      <w:r w:rsidRPr="00B87DF9">
        <w:rPr>
          <w:lang w:val="es-ES"/>
        </w:rPr>
        <w:lastRenderedPageBreak/>
        <w:t>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2C5" w14:textId="77777777" w:rsidR="000A570B" w:rsidRPr="00B87DF9" w:rsidRDefault="000A570B" w:rsidP="00FB12BD">
      <w:pPr>
        <w:pStyle w:val="PURBody-Indented"/>
        <w:rPr>
          <w:lang w:val="es-ES"/>
        </w:rPr>
      </w:pPr>
      <w:r w:rsidRPr="00B87DF9">
        <w:rPr>
          <w:lang w:val="es-ES"/>
        </w:rPr>
        <w:t>Se você desejar realizar localizações e/ou traduções do software, deverá ter um MPLLA (Contrato de Licença de Localização e</w:t>
      </w:r>
      <w:r w:rsidR="00FB12BD">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26"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2C6" w14:textId="77777777" w:rsidR="000A570B"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C7" w14:textId="77777777" w:rsidR="000A570B" w:rsidRPr="00B87DF9" w:rsidRDefault="000A570B" w:rsidP="00FD2888">
      <w:pPr>
        <w:pStyle w:val="PURProductName"/>
        <w:rPr>
          <w:lang w:val="es-ES"/>
        </w:rPr>
      </w:pPr>
      <w:bookmarkStart w:id="164" w:name="_Toc297828702"/>
      <w:bookmarkStart w:id="165" w:name="_Toc297883457"/>
      <w:bookmarkStart w:id="166" w:name="_Toc299524958"/>
      <w:bookmarkStart w:id="167" w:name="_Toc299531310"/>
      <w:bookmarkStart w:id="168" w:name="_Toc299531418"/>
      <w:bookmarkStart w:id="169" w:name="_Toc299531526"/>
      <w:bookmarkStart w:id="170" w:name="_Toc299957135"/>
      <w:bookmarkStart w:id="171" w:name="_Toc346536841"/>
      <w:bookmarkStart w:id="172" w:name="_Toc339280308"/>
      <w:bookmarkStart w:id="173" w:name="_Toc339280370"/>
      <w:bookmarkStart w:id="174" w:name="_Toc363552779"/>
      <w:bookmarkStart w:id="175" w:name="_Toc363552844"/>
      <w:bookmarkStart w:id="176" w:name="_Toc378682224"/>
      <w:bookmarkStart w:id="177" w:name="_Toc378682244"/>
      <w:bookmarkStart w:id="178" w:name="_Toc371268256"/>
      <w:bookmarkStart w:id="179" w:name="_Toc371268323"/>
      <w:bookmarkStart w:id="180" w:name="_Toc379916088"/>
      <w:bookmarkStart w:id="181" w:name="_Toc381961338"/>
      <w:r w:rsidRPr="00B87DF9">
        <w:rPr>
          <w:lang w:val="es-ES"/>
        </w:rPr>
        <w:t>Provisioning System</w:t>
      </w:r>
      <w:bookmarkEnd w:id="164"/>
      <w:bookmarkEnd w:id="165"/>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r w:rsidRPr="00B87DF9">
        <w:rPr>
          <w:lang w:val="es-ES"/>
        </w:rPr>
        <w:t xml:space="preserve"> </w:t>
      </w:r>
      <w:r w:rsidRPr="00FD2888">
        <w:fldChar w:fldCharType="begin"/>
      </w:r>
      <w:r w:rsidRPr="00B87DF9">
        <w:rPr>
          <w:lang w:val="es-ES"/>
        </w:rPr>
        <w:instrText>XE "Provisioning System"</w:instrText>
      </w:r>
      <w:r w:rsidRPr="00FD2888">
        <w:fldChar w:fldCharType="end"/>
      </w:r>
    </w:p>
    <w:p w14:paraId="59E582C8" w14:textId="77777777" w:rsidR="000A570B" w:rsidRPr="00B87DF9" w:rsidRDefault="000A570B"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FD2888" w14:paraId="59E582CB" w14:textId="77777777" w:rsidTr="00AE7BEF">
        <w:tc>
          <w:tcPr>
            <w:tcW w:w="2477" w:type="pct"/>
          </w:tcPr>
          <w:p w14:paraId="59E582C9" w14:textId="77777777" w:rsidR="000A570B" w:rsidRPr="00B87DF9" w:rsidRDefault="005E52C7"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Não</w:t>
            </w:r>
            <w:r w:rsidRPr="00B87DF9">
              <w:rPr>
                <w:rFonts w:ascii="Arial Narrow" w:hAnsi="Arial Narrow"/>
                <w:color w:val="404040" w:themeColor="text1" w:themeTint="BF"/>
                <w:sz w:val="18"/>
                <w:lang w:val="es-ES"/>
              </w:rPr>
              <w:t xml:space="preserve"> </w:t>
            </w:r>
          </w:p>
        </w:tc>
        <w:tc>
          <w:tcPr>
            <w:tcW w:w="2523" w:type="pct"/>
          </w:tcPr>
          <w:p w14:paraId="59E582CA" w14:textId="77777777" w:rsidR="000A570B" w:rsidRPr="00FD2888" w:rsidRDefault="000A570B"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0A570B" w:rsidRPr="00FD2888" w14:paraId="59E582CE" w14:textId="77777777" w:rsidTr="00AE7BEF">
        <w:tc>
          <w:tcPr>
            <w:tcW w:w="2477" w:type="pct"/>
          </w:tcPr>
          <w:p w14:paraId="59E582CC" w14:textId="77777777" w:rsidR="000A570B" w:rsidRPr="00FD2888" w:rsidRDefault="000A570B"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r w:rsidRPr="00FD2888">
              <w:rPr>
                <w:rFonts w:ascii="Arial Narrow" w:hAnsi="Arial Narrow"/>
                <w:color w:val="404040" w:themeColor="text1" w:themeTint="BF"/>
                <w:sz w:val="18"/>
              </w:rPr>
              <w:t xml:space="preserve"> </w:t>
            </w:r>
          </w:p>
        </w:tc>
        <w:tc>
          <w:tcPr>
            <w:tcW w:w="2523" w:type="pct"/>
          </w:tcPr>
          <w:p w14:paraId="59E582CD" w14:textId="77777777" w:rsidR="000A570B" w:rsidRPr="00FD2888" w:rsidRDefault="000A570B" w:rsidP="00FD2888">
            <w:pPr>
              <w:spacing w:after="0"/>
              <w:rPr>
                <w:rFonts w:ascii="Arial Narrow" w:hAnsi="Arial Narrow"/>
                <w:color w:val="404040" w:themeColor="text1" w:themeTint="BF"/>
                <w:sz w:val="18"/>
              </w:rPr>
            </w:pPr>
          </w:p>
        </w:tc>
      </w:tr>
    </w:tbl>
    <w:p w14:paraId="59E582CF" w14:textId="77777777" w:rsidR="000A570B" w:rsidRPr="00FD2888" w:rsidRDefault="000A570B" w:rsidP="00FD2888">
      <w:pPr>
        <w:spacing w:after="0"/>
      </w:pPr>
    </w:p>
    <w:p w14:paraId="59E582D0" w14:textId="77777777" w:rsidR="000A570B" w:rsidRPr="00FD2888" w:rsidRDefault="000A570B" w:rsidP="00FD2888">
      <w:pPr>
        <w:pStyle w:val="PURADDITIONALTERMSHEADERMB"/>
      </w:pPr>
      <w:r w:rsidRPr="00FD2888">
        <w:t>Termos Adicionais:</w:t>
      </w:r>
    </w:p>
    <w:p w14:paraId="59E582D1" w14:textId="77777777" w:rsidR="000A570B" w:rsidRPr="00B87DF9" w:rsidRDefault="000A570B" w:rsidP="00FD2888">
      <w:pPr>
        <w:pStyle w:val="PURBlueStrong"/>
        <w:rPr>
          <w:spacing w:val="0"/>
          <w:lang w:val="es-ES"/>
        </w:rPr>
      </w:pPr>
      <w:r w:rsidRPr="00B87DF9">
        <w:rPr>
          <w:spacing w:val="0"/>
          <w:lang w:val="es-ES"/>
        </w:rPr>
        <w:t>Executando Instâncias do Software para Servidores</w:t>
      </w:r>
    </w:p>
    <w:p w14:paraId="59E582D2" w14:textId="77777777" w:rsidR="000A570B" w:rsidRPr="00B87DF9" w:rsidRDefault="000A570B" w:rsidP="00FD2888">
      <w:pPr>
        <w:pStyle w:val="PURBody-Indented"/>
        <w:rPr>
          <w:lang w:val="es-ES"/>
        </w:rPr>
      </w:pPr>
      <w:r w:rsidRPr="00B87DF9">
        <w:rPr>
          <w:lang w:val="es-ES"/>
        </w:rPr>
        <w:t>Você pode executar qualquer número de instâncias do software para servidores em um servidor com o Windows 2003 Server Editions. Você não poderá separar componentes do software para servidores para usar em mais de um servidor.</w:t>
      </w:r>
    </w:p>
    <w:p w14:paraId="59E582D3" w14:textId="77777777" w:rsidR="000A570B" w:rsidRPr="00B87DF9" w:rsidRDefault="000A570B" w:rsidP="00FD2888">
      <w:pPr>
        <w:pStyle w:val="PURBlueStrong"/>
        <w:rPr>
          <w:spacing w:val="0"/>
          <w:lang w:val="es-ES"/>
        </w:rPr>
      </w:pPr>
      <w:r w:rsidRPr="00B87DF9">
        <w:rPr>
          <w:spacing w:val="0"/>
          <w:lang w:val="es-ES"/>
        </w:rPr>
        <w:t>Modificações</w:t>
      </w:r>
    </w:p>
    <w:p w14:paraId="59E582D4" w14:textId="77777777" w:rsidR="000A570B" w:rsidRPr="00B87DF9" w:rsidRDefault="000A570B" w:rsidP="00FB12BD">
      <w:pPr>
        <w:pStyle w:val="PURBody-Indented"/>
        <w:rPr>
          <w:lang w:val="es-ES"/>
        </w:rPr>
      </w:pPr>
      <w:r w:rsidRPr="00B87DF9">
        <w:rPr>
          <w:lang w:val="es-ES"/>
        </w:rPr>
        <w:t>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w:t>
      </w:r>
      <w:r w:rsidR="00FB12BD">
        <w:rPr>
          <w:lang w:val="es-ES"/>
        </w:rPr>
        <w:t> </w:t>
      </w:r>
      <w:r w:rsidRPr="00B87DF9">
        <w:rPr>
          <w:lang w:val="es-ES"/>
        </w:rPr>
        <w:t xml:space="preserve">cobertura da garantia limitada indicada no contrato de licenciamento para provedores de serviços. </w:t>
      </w:r>
    </w:p>
    <w:p w14:paraId="59E582D5" w14:textId="77777777" w:rsidR="000A570B"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D6" w14:textId="77777777" w:rsidR="000A570B" w:rsidRPr="00B87DF9" w:rsidRDefault="000A570B" w:rsidP="00FD2888">
      <w:pPr>
        <w:pStyle w:val="PURProductName"/>
        <w:rPr>
          <w:lang w:val="fr-FR"/>
        </w:rPr>
      </w:pPr>
      <w:bookmarkStart w:id="182" w:name="_Toc297828704"/>
      <w:bookmarkStart w:id="183" w:name="_Toc297883459"/>
      <w:bookmarkStart w:id="184" w:name="_Toc299524960"/>
      <w:bookmarkStart w:id="185" w:name="_Toc299531312"/>
      <w:bookmarkStart w:id="186" w:name="_Toc299531420"/>
      <w:bookmarkStart w:id="187" w:name="_Toc299531528"/>
      <w:bookmarkStart w:id="188" w:name="_Toc299957137"/>
      <w:bookmarkStart w:id="189" w:name="_Toc346536842"/>
      <w:bookmarkStart w:id="190" w:name="_Toc339280309"/>
      <w:bookmarkStart w:id="191" w:name="_Toc339280371"/>
      <w:bookmarkStart w:id="192" w:name="_Toc363552780"/>
      <w:bookmarkStart w:id="193" w:name="_Toc363552845"/>
      <w:bookmarkStart w:id="194" w:name="_Toc378682225"/>
      <w:bookmarkStart w:id="195" w:name="_Toc378682245"/>
      <w:bookmarkStart w:id="196" w:name="_Toc371268257"/>
      <w:bookmarkStart w:id="197" w:name="_Toc371268324"/>
      <w:bookmarkStart w:id="198" w:name="_Toc379916089"/>
      <w:bookmarkStart w:id="199" w:name="_Toc381961339"/>
      <w:r w:rsidRPr="00B87DF9">
        <w:rPr>
          <w:lang w:val="fr-FR"/>
        </w:rPr>
        <w:t xml:space="preserve">SharePoint </w:t>
      </w:r>
      <w:bookmarkEnd w:id="182"/>
      <w:bookmarkEnd w:id="183"/>
      <w:bookmarkEnd w:id="184"/>
      <w:bookmarkEnd w:id="185"/>
      <w:bookmarkEnd w:id="186"/>
      <w:bookmarkEnd w:id="187"/>
      <w:bookmarkEnd w:id="188"/>
      <w:r w:rsidRPr="00B87DF9">
        <w:rPr>
          <w:lang w:val="fr-FR"/>
        </w:rPr>
        <w:t>2013 Hosting</w:t>
      </w:r>
      <w:bookmarkEnd w:id="189"/>
      <w:bookmarkEnd w:id="190"/>
      <w:bookmarkEnd w:id="191"/>
      <w:bookmarkEnd w:id="192"/>
      <w:bookmarkEnd w:id="193"/>
      <w:bookmarkEnd w:id="194"/>
      <w:bookmarkEnd w:id="195"/>
      <w:bookmarkEnd w:id="196"/>
      <w:bookmarkEnd w:id="197"/>
      <w:bookmarkEnd w:id="198"/>
      <w:bookmarkEnd w:id="199"/>
      <w:r w:rsidRPr="00FD2888">
        <w:fldChar w:fldCharType="begin"/>
      </w:r>
      <w:r w:rsidRPr="00B87DF9">
        <w:rPr>
          <w:lang w:val="fr-FR"/>
        </w:rPr>
        <w:instrText>XE "SharePoint 2013 Hosting"</w:instrText>
      </w:r>
      <w:r w:rsidRPr="00FD2888">
        <w:fldChar w:fldCharType="end"/>
      </w:r>
    </w:p>
    <w:p w14:paraId="59E582D7" w14:textId="77777777" w:rsidR="000A570B" w:rsidRPr="00B87DF9" w:rsidRDefault="000A570B" w:rsidP="00FB12BD">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w:t>
      </w:r>
      <w:r w:rsidR="00FB12BD">
        <w:rPr>
          <w:color w:val="auto"/>
          <w:sz w:val="12"/>
          <w:lang w:val="es-ES"/>
        </w:rPr>
        <w:t> </w:t>
      </w:r>
      <w:r w:rsidRPr="00B87DF9">
        <w:rPr>
          <w:color w:val="auto"/>
          <w:sz w:val="12"/>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5438"/>
      </w:tblGrid>
      <w:tr w:rsidR="00827D1D" w:rsidRPr="00FD2888" w14:paraId="59E582DA" w14:textId="77777777" w:rsidTr="00FB12BD">
        <w:trPr>
          <w:trHeight w:val="19"/>
        </w:trPr>
        <w:tc>
          <w:tcPr>
            <w:tcW w:w="2512" w:type="pct"/>
          </w:tcPr>
          <w:p w14:paraId="59E582D8" w14:textId="77777777" w:rsidR="00827D1D" w:rsidRPr="00B87DF9" w:rsidRDefault="00827D1D" w:rsidP="00FD2888">
            <w:pPr>
              <w:spacing w:after="0"/>
              <w:rPr>
                <w:rFonts w:ascii="Arial Narrow" w:hAnsi="Arial Narrow"/>
                <w:color w:val="404040" w:themeColor="text1" w:themeTint="BF"/>
                <w:sz w:val="18"/>
                <w:szCs w:val="18"/>
                <w:lang w:val="es-ES"/>
              </w:rPr>
            </w:pPr>
            <w:r w:rsidRPr="00B87DF9">
              <w:rPr>
                <w:rFonts w:ascii="Arial Narrow" w:hAnsi="Arial Narrow"/>
                <w:color w:val="404040" w:themeColor="text1" w:themeTint="BF"/>
                <w:sz w:val="18"/>
                <w:szCs w:val="18"/>
                <w:lang w:val="es-ES"/>
              </w:rPr>
              <w:t xml:space="preserve">Mobilidade de Licença em Farms de Servidores: </w:t>
            </w:r>
            <w:r w:rsidRPr="00B87DF9">
              <w:rPr>
                <w:rFonts w:ascii="Arial Narrow" w:hAnsi="Arial Narrow"/>
                <w:b/>
                <w:color w:val="404040" w:themeColor="text1" w:themeTint="BF"/>
                <w:sz w:val="18"/>
                <w:szCs w:val="18"/>
                <w:lang w:val="es-ES"/>
              </w:rPr>
              <w:t>Sim</w:t>
            </w:r>
            <w:r w:rsidRPr="00B87DF9">
              <w:rPr>
                <w:rFonts w:ascii="Arial Narrow" w:hAnsi="Arial Narrow"/>
                <w:color w:val="404040" w:themeColor="text1" w:themeTint="BF"/>
                <w:sz w:val="18"/>
                <w:szCs w:val="18"/>
                <w:lang w:val="es-ES"/>
              </w:rPr>
              <w:t xml:space="preserve"> </w:t>
            </w:r>
            <w:r w:rsidRPr="00B87DF9">
              <w:rPr>
                <w:rFonts w:ascii="Arial Narrow" w:hAnsi="Arial Narrow"/>
                <w:i/>
                <w:color w:val="404040" w:themeColor="text1" w:themeTint="BF"/>
                <w:sz w:val="18"/>
                <w:szCs w:val="18"/>
                <w:lang w:val="es-ES"/>
              </w:rPr>
              <w:t xml:space="preserve">(consulte </w:t>
            </w:r>
            <w:hyperlink w:anchor="Mobilidade" w:history="1">
              <w:r w:rsidRPr="00B87DF9">
                <w:rPr>
                  <w:rStyle w:val="Hyperlink"/>
                  <w:rFonts w:ascii="Arial Narrow" w:hAnsi="Arial Narrow"/>
                  <w:i/>
                  <w:sz w:val="18"/>
                  <w:szCs w:val="18"/>
                  <w:lang w:val="es-ES"/>
                </w:rPr>
                <w:t>Termos Gerais</w:t>
              </w:r>
            </w:hyperlink>
            <w:r w:rsidRPr="00B87DF9">
              <w:rPr>
                <w:rFonts w:ascii="Arial Narrow" w:hAnsi="Arial Narrow"/>
                <w:i/>
                <w:color w:val="404040" w:themeColor="text1" w:themeTint="BF"/>
                <w:sz w:val="18"/>
                <w:szCs w:val="18"/>
                <w:lang w:val="es-ES"/>
              </w:rPr>
              <w:t>)</w:t>
            </w:r>
          </w:p>
        </w:tc>
        <w:tc>
          <w:tcPr>
            <w:tcW w:w="2488" w:type="pct"/>
          </w:tcPr>
          <w:p w14:paraId="59E582D9" w14:textId="77777777" w:rsidR="00827D1D" w:rsidRPr="00FD2888" w:rsidRDefault="00827D1D"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0A570B" w:rsidRPr="00B87DF9" w14:paraId="59E582DD" w14:textId="77777777" w:rsidTr="00FB12BD">
        <w:tc>
          <w:tcPr>
            <w:tcW w:w="2512" w:type="pct"/>
          </w:tcPr>
          <w:p w14:paraId="59E582DB" w14:textId="77777777" w:rsidR="000A570B" w:rsidRPr="00B87DF9" w:rsidRDefault="000A570B"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Software Adicional/Cliente: </w:t>
            </w:r>
            <w:r w:rsidRPr="00B87DF9">
              <w:rPr>
                <w:rFonts w:ascii="Arial Narrow" w:hAnsi="Arial Narrow"/>
                <w:b/>
                <w:color w:val="404040" w:themeColor="text1" w:themeTint="BF"/>
                <w:sz w:val="18"/>
                <w:lang w:val="es-ES"/>
              </w:rPr>
              <w:t>Sim</w:t>
            </w:r>
            <w:r w:rsidRPr="00B87DF9">
              <w:rPr>
                <w:rFonts w:ascii="Arial Narrow" w:hAnsi="Arial Narrow"/>
                <w:color w:val="404040" w:themeColor="text1" w:themeTint="BF"/>
                <w:sz w:val="18"/>
                <w:lang w:val="es-ES"/>
              </w:rPr>
              <w:t xml:space="preserve"> </w:t>
            </w:r>
            <w:r w:rsidRPr="00B87DF9">
              <w:rPr>
                <w:rFonts w:ascii="Arial Narrow" w:hAnsi="Arial Narrow"/>
                <w:i/>
                <w:color w:val="404040" w:themeColor="text1" w:themeTint="BF"/>
                <w:sz w:val="18"/>
                <w:lang w:val="es-ES"/>
              </w:rPr>
              <w:t xml:space="preserve">(consulte o </w:t>
            </w:r>
            <w:hyperlink w:anchor="Appendix1" w:history="1">
              <w:r w:rsidRPr="00B87DF9">
                <w:rPr>
                  <w:rFonts w:ascii="Arial Narrow" w:hAnsi="Arial Narrow"/>
                  <w:i/>
                  <w:color w:val="00467F"/>
                  <w:sz w:val="18"/>
                  <w:u w:val="single"/>
                  <w:lang w:val="es-ES"/>
                </w:rPr>
                <w:t>Apêndice 1</w:t>
              </w:r>
            </w:hyperlink>
            <w:r w:rsidRPr="00B87DF9">
              <w:rPr>
                <w:rFonts w:ascii="Arial Narrow" w:hAnsi="Arial Narrow"/>
                <w:i/>
                <w:color w:val="404040" w:themeColor="text1" w:themeTint="BF"/>
                <w:sz w:val="18"/>
                <w:lang w:val="es-ES"/>
              </w:rPr>
              <w:t>)</w:t>
            </w:r>
          </w:p>
        </w:tc>
        <w:tc>
          <w:tcPr>
            <w:tcW w:w="2488" w:type="pct"/>
          </w:tcPr>
          <w:p w14:paraId="59E582DC" w14:textId="77777777" w:rsidR="000A570B" w:rsidRPr="00B87DF9" w:rsidRDefault="000A570B" w:rsidP="00FD2888">
            <w:pPr>
              <w:spacing w:after="0"/>
              <w:rPr>
                <w:rFonts w:ascii="Arial Narrow" w:hAnsi="Arial Narrow"/>
                <w:color w:val="404040" w:themeColor="text1" w:themeTint="BF"/>
                <w:sz w:val="18"/>
                <w:lang w:val="es-ES"/>
              </w:rPr>
            </w:pPr>
          </w:p>
        </w:tc>
      </w:tr>
    </w:tbl>
    <w:p w14:paraId="59E582DE" w14:textId="77777777" w:rsidR="000A570B" w:rsidRPr="00B87DF9" w:rsidRDefault="000A570B" w:rsidP="00FD2888">
      <w:pPr>
        <w:pStyle w:val="PURADDITIONALTERMSHEADERMB"/>
        <w:rPr>
          <w:lang w:val="es-ES"/>
        </w:rPr>
      </w:pPr>
      <w:r w:rsidRPr="00B87DF9">
        <w:rPr>
          <w:lang w:val="es-ES"/>
        </w:rPr>
        <w:t>Termos Adicionais:</w:t>
      </w:r>
    </w:p>
    <w:p w14:paraId="59E582DF" w14:textId="77777777" w:rsidR="000A570B" w:rsidRPr="00B87DF9" w:rsidRDefault="000A570B" w:rsidP="00293645">
      <w:pPr>
        <w:pStyle w:val="PURBody-Indented"/>
        <w:rPr>
          <w:lang w:val="es-ES"/>
        </w:rPr>
      </w:pPr>
      <w:r w:rsidRPr="00B87DF9">
        <w:rPr>
          <w:lang w:val="es-ES"/>
        </w:rPr>
        <w:t>Todo o conteúdo, informações e aplicativos que podem ser acessados pelos usuários internos também devem estar acessíveis aos</w:t>
      </w:r>
      <w:r w:rsidR="00293645">
        <w:rPr>
          <w:lang w:val="es-ES"/>
        </w:rPr>
        <w:t> </w:t>
      </w:r>
      <w:r w:rsidRPr="00B87DF9">
        <w:rPr>
          <w:lang w:val="es-ES"/>
        </w:rPr>
        <w:t>usuários externos. O acesso aos servidores que fornecem conteúdo, informações e aplicativos que são limitados aos usuários internos deverão ser licenciados de acordo com as SALs do SharePoint Server 2013. “Usuários externos” significa usuários que não são (i) funcionários do seu cliente nem (ii) subcontratados nem representantes do seu cliente, trabalhando no local. Todos os outros usuários são “usuários internos”.</w:t>
      </w:r>
    </w:p>
    <w:p w14:paraId="59E582E0" w14:textId="77777777" w:rsidR="004F6F1D" w:rsidRPr="00B87DF9" w:rsidRDefault="004F6F1D" w:rsidP="00FD2888">
      <w:pPr>
        <w:pStyle w:val="PURBlueStrong"/>
        <w:rPr>
          <w:spacing w:val="0"/>
          <w:lang w:val="es-ES"/>
        </w:rPr>
      </w:pPr>
      <w:r w:rsidRPr="00B87DF9">
        <w:rPr>
          <w:spacing w:val="0"/>
          <w:lang w:val="es-ES"/>
        </w:rPr>
        <w:t>Executando Instâncias do Software para Servidores</w:t>
      </w:r>
    </w:p>
    <w:p w14:paraId="59E582E1" w14:textId="77777777" w:rsidR="000A570B" w:rsidRPr="00B87DF9" w:rsidRDefault="000A570B" w:rsidP="00FB12BD">
      <w:pPr>
        <w:pStyle w:val="PURBody-Indented"/>
        <w:rPr>
          <w:lang w:val="es-ES"/>
        </w:rPr>
      </w:pPr>
      <w:r w:rsidRPr="00B87DF9">
        <w:rPr>
          <w:lang w:val="es-ES"/>
        </w:rPr>
        <w:t>Não obstante qualquer disposição em contrário nos Termos Gerais de Licença, o SharePoint Server 2013 Hosting não está qualificado para ser licenciado de acordo com a opção Virtualização Ilimitada (conforme descrito na opção (1). Você deverá usar a</w:t>
      </w:r>
      <w:r w:rsidR="00FB12BD">
        <w:rPr>
          <w:lang w:val="es-ES"/>
        </w:rPr>
        <w:t> </w:t>
      </w:r>
      <w:r w:rsidRPr="00B87DF9">
        <w:rPr>
          <w:lang w:val="es-ES"/>
        </w:rPr>
        <w:t>opção Licenciamento baseado nos Processadores Usados (conforme descrito na opção (2) para licenciar o SharePoint Server 2013 Hosting.</w:t>
      </w:r>
    </w:p>
    <w:p w14:paraId="59E582E2" w14:textId="77777777" w:rsidR="000A570B" w:rsidRPr="00B87DF9" w:rsidRDefault="00A763A5" w:rsidP="00FD2888">
      <w:pPr>
        <w:keepLines/>
        <w:spacing w:before="240" w:after="240"/>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2E3" w14:textId="77777777" w:rsidR="002B550E" w:rsidRPr="00B87DF9" w:rsidRDefault="002B550E" w:rsidP="00FD2888">
      <w:pPr>
        <w:pStyle w:val="PURProductName"/>
        <w:rPr>
          <w:lang w:val="es-ES"/>
        </w:rPr>
      </w:pPr>
      <w:bookmarkStart w:id="200" w:name="_Toc299524961"/>
      <w:bookmarkStart w:id="201" w:name="_Toc299531313"/>
      <w:bookmarkStart w:id="202" w:name="_Toc299531421"/>
      <w:bookmarkStart w:id="203" w:name="_Toc299531529"/>
      <w:bookmarkStart w:id="204" w:name="_Toc299957138"/>
      <w:bookmarkStart w:id="205" w:name="_Toc314129583"/>
      <w:bookmarkStart w:id="206" w:name="_Toc346536843"/>
      <w:bookmarkStart w:id="207" w:name="_Toc339280310"/>
      <w:bookmarkStart w:id="208" w:name="_Toc339280372"/>
      <w:bookmarkStart w:id="209" w:name="_Toc363552781"/>
      <w:bookmarkStart w:id="210" w:name="_Toc363552846"/>
      <w:bookmarkStart w:id="211" w:name="_Toc378682226"/>
      <w:bookmarkStart w:id="212" w:name="_Toc378682246"/>
      <w:bookmarkStart w:id="213" w:name="_Toc371268258"/>
      <w:bookmarkStart w:id="214" w:name="_Toc371268325"/>
      <w:bookmarkStart w:id="215" w:name="_Toc379916090"/>
      <w:bookmarkStart w:id="216" w:name="_Toc381961340"/>
      <w:bookmarkStart w:id="217" w:name="_Toc297828711"/>
      <w:bookmarkStart w:id="218" w:name="_Toc297893281"/>
      <w:bookmarkStart w:id="219" w:name="_Toc299524967"/>
      <w:bookmarkStart w:id="220" w:name="_Toc299531319"/>
      <w:bookmarkStart w:id="221" w:name="_Toc299531427"/>
      <w:bookmarkStart w:id="222" w:name="_Toc299531535"/>
      <w:bookmarkStart w:id="223" w:name="_Toc299957143"/>
      <w:bookmarkEnd w:id="200"/>
      <w:bookmarkEnd w:id="201"/>
      <w:bookmarkEnd w:id="202"/>
      <w:bookmarkEnd w:id="203"/>
      <w:bookmarkEnd w:id="204"/>
      <w:bookmarkEnd w:id="205"/>
      <w:r w:rsidRPr="00B87DF9">
        <w:rPr>
          <w:lang w:val="es-ES"/>
        </w:rPr>
        <w:lastRenderedPageBreak/>
        <w:t>System Center 2012 R2 Datacenter</w:t>
      </w:r>
      <w:bookmarkEnd w:id="206"/>
      <w:bookmarkEnd w:id="207"/>
      <w:bookmarkEnd w:id="208"/>
      <w:bookmarkEnd w:id="209"/>
      <w:bookmarkEnd w:id="210"/>
      <w:bookmarkEnd w:id="211"/>
      <w:bookmarkEnd w:id="212"/>
      <w:bookmarkEnd w:id="213"/>
      <w:bookmarkEnd w:id="214"/>
      <w:bookmarkEnd w:id="215"/>
      <w:bookmarkEnd w:id="216"/>
      <w:r w:rsidRPr="00FD2888">
        <w:fldChar w:fldCharType="begin"/>
      </w:r>
      <w:r w:rsidRPr="00B87DF9">
        <w:rPr>
          <w:lang w:val="es-ES"/>
        </w:rPr>
        <w:instrText>XE "System Center 2012 R2 Datacenter"</w:instrText>
      </w:r>
      <w:r w:rsidRPr="00FD2888">
        <w:fldChar w:fldCharType="end"/>
      </w:r>
    </w:p>
    <w:p w14:paraId="59E582E4" w14:textId="77777777" w:rsidR="002B550E" w:rsidRPr="00B87DF9" w:rsidRDefault="002B550E"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FD2888" w14:paraId="59E582E7" w14:textId="77777777" w:rsidTr="00A50403">
        <w:tc>
          <w:tcPr>
            <w:tcW w:w="2477" w:type="pct"/>
          </w:tcPr>
          <w:p w14:paraId="59E582E5" w14:textId="77777777" w:rsidR="002B550E" w:rsidRPr="00B87DF9" w:rsidRDefault="002B550E"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Não</w:t>
            </w:r>
            <w:r w:rsidRPr="00B87DF9">
              <w:rPr>
                <w:rFonts w:ascii="Arial Narrow" w:hAnsi="Arial Narrow"/>
                <w:color w:val="404040" w:themeColor="text1" w:themeTint="BF"/>
                <w:sz w:val="18"/>
                <w:lang w:val="es-ES"/>
              </w:rPr>
              <w:t xml:space="preserve"> </w:t>
            </w:r>
          </w:p>
        </w:tc>
        <w:tc>
          <w:tcPr>
            <w:tcW w:w="2523" w:type="pct"/>
          </w:tcPr>
          <w:p w14:paraId="59E582E6" w14:textId="77777777" w:rsidR="002B550E" w:rsidRPr="00FD2888" w:rsidRDefault="002B550E"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2B550E" w:rsidRPr="00A5379A" w14:paraId="59E582EA" w14:textId="77777777" w:rsidTr="00A50403">
        <w:tc>
          <w:tcPr>
            <w:tcW w:w="2477" w:type="pct"/>
          </w:tcPr>
          <w:p w14:paraId="59E582E8" w14:textId="77777777" w:rsidR="002B550E" w:rsidRPr="00FD2888" w:rsidRDefault="002B550E"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r w:rsidRPr="00FD2888">
              <w:rPr>
                <w:rFonts w:ascii="Arial Narrow" w:hAnsi="Arial Narrow"/>
                <w:color w:val="404040" w:themeColor="text1" w:themeTint="BF"/>
                <w:sz w:val="18"/>
              </w:rPr>
              <w:t xml:space="preserve"> </w:t>
            </w:r>
          </w:p>
        </w:tc>
        <w:tc>
          <w:tcPr>
            <w:tcW w:w="2523" w:type="pct"/>
          </w:tcPr>
          <w:p w14:paraId="59E582E9" w14:textId="77777777" w:rsidR="002B550E" w:rsidRPr="00A5379A" w:rsidRDefault="00E42CBD" w:rsidP="00FD2888">
            <w:pPr>
              <w:tabs>
                <w:tab w:val="left" w:pos="4232"/>
              </w:tabs>
              <w:spacing w:after="0"/>
              <w:rPr>
                <w:rFonts w:ascii="Arial Narrow" w:eastAsia="Calibri" w:hAnsi="Arial Narrow" w:cs="Tahoma"/>
                <w:color w:val="404040" w:themeColor="text1" w:themeTint="BF"/>
                <w:sz w:val="18"/>
                <w:szCs w:val="19"/>
                <w:lang w:val="es-ES"/>
              </w:rPr>
            </w:pPr>
            <w:r w:rsidRPr="00A5379A">
              <w:rPr>
                <w:rFonts w:ascii="Arial Narrow" w:hAnsi="Arial Narrow"/>
                <w:color w:val="404040" w:themeColor="text1" w:themeTint="BF"/>
                <w:sz w:val="18"/>
                <w:lang w:val="es-ES"/>
              </w:rPr>
              <w:t xml:space="preserve">Tecnologias Incluídas: </w:t>
            </w:r>
            <w:r w:rsidRPr="00A5379A">
              <w:rPr>
                <w:rFonts w:ascii="Arial Narrow" w:hAnsi="Arial Narrow"/>
                <w:b/>
                <w:color w:val="404040" w:themeColor="text1" w:themeTint="BF"/>
                <w:sz w:val="18"/>
                <w:lang w:val="es-ES"/>
              </w:rPr>
              <w:t>Sim</w:t>
            </w:r>
            <w:r w:rsidRPr="00A5379A">
              <w:rPr>
                <w:rFonts w:ascii="Arial Narrow" w:hAnsi="Arial Narrow"/>
                <w:color w:val="404040" w:themeColor="text1" w:themeTint="BF"/>
                <w:sz w:val="18"/>
                <w:lang w:val="es-ES"/>
              </w:rPr>
              <w:t xml:space="preserve"> </w:t>
            </w:r>
            <w:r w:rsidRPr="00A5379A">
              <w:rPr>
                <w:rFonts w:ascii="Arial Narrow" w:hAnsi="Arial Narrow"/>
                <w:i/>
                <w:color w:val="404040" w:themeColor="text1" w:themeTint="BF"/>
                <w:sz w:val="18"/>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rFonts w:ascii="Arial Narrow" w:hAnsi="Arial Narrow"/>
                <w:i/>
                <w:color w:val="00467F"/>
                <w:sz w:val="18"/>
                <w:u w:val="single"/>
                <w:lang w:val="es-ES"/>
              </w:rPr>
              <w:t>Tecnologia SQL</w:t>
            </w:r>
            <w:r w:rsidR="00F8022C" w:rsidRPr="00F8022C">
              <w:rPr>
                <w:rFonts w:ascii="Arial Narrow" w:hAnsi="Arial Narrow"/>
                <w:i/>
                <w:color w:val="00467F"/>
                <w:sz w:val="18"/>
                <w:u w:val="single"/>
              </w:rPr>
              <w:t xml:space="preserve"> Server</w:t>
            </w:r>
            <w:r w:rsidR="00B87DF9" w:rsidRPr="00FD2888">
              <w:fldChar w:fldCharType="end"/>
            </w:r>
            <w:r w:rsidRPr="00A5379A">
              <w:rPr>
                <w:lang w:val="es-ES"/>
              </w:rPr>
              <w:t>)</w:t>
            </w:r>
          </w:p>
        </w:tc>
      </w:tr>
    </w:tbl>
    <w:p w14:paraId="59E582EB" w14:textId="77777777" w:rsidR="002B550E" w:rsidRPr="00A5379A" w:rsidRDefault="002B550E" w:rsidP="00FD2888">
      <w:pPr>
        <w:pStyle w:val="PURADDITIONALTERMSHEADERMB"/>
        <w:rPr>
          <w:lang w:val="es-ES"/>
        </w:rPr>
      </w:pPr>
      <w:r w:rsidRPr="00A5379A">
        <w:rPr>
          <w:lang w:val="es-ES"/>
        </w:rPr>
        <w:t>Termos Adicionais:</w:t>
      </w:r>
    </w:p>
    <w:p w14:paraId="59E582EC" w14:textId="77777777" w:rsidR="002B550E" w:rsidRPr="00B87DF9" w:rsidRDefault="002B550E" w:rsidP="00FD2888">
      <w:pPr>
        <w:pStyle w:val="PURBody-Indented"/>
        <w:rPr>
          <w:lang w:val="es-ES"/>
        </w:rPr>
      </w:pPr>
      <w:r w:rsidRPr="00B87DF9">
        <w:rPr>
          <w:lang w:val="es-ES"/>
        </w:rPr>
        <w:t>Esta licença é aplicável somente para gerenciar OSEs em execução no software de sistema operacional para servidores. Você precisa de uma licença do System Center 2012 R2 Datacenter para cada processador físico no dispositivo. Uma vez cedidas as licenças, você poderá gerenciar qualquer número de OSEs para servidores em execução no dispositivo ao qual as licenças do System Center 2012 R2 Datacenter foram cedidas. As licenças do System Center 2012 R2 Datacenter permitem o gerenciamento por versões anteriores do software para servidores System Center.</w:t>
      </w:r>
    </w:p>
    <w:p w14:paraId="59E582ED" w14:textId="77777777" w:rsidR="002B550E" w:rsidRPr="00B87DF9" w:rsidRDefault="002B550E" w:rsidP="00FD2888">
      <w:pPr>
        <w:pStyle w:val="PURBody-Indented"/>
        <w:rPr>
          <w:lang w:val="es-ES"/>
        </w:rPr>
      </w:pPr>
      <w:r w:rsidRPr="00B87DF9">
        <w:rPr>
          <w:lang w:val="es-ES"/>
        </w:rP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14:paraId="59E582EE" w14:textId="77777777" w:rsidR="002B550E" w:rsidRPr="00FD2888" w:rsidRDefault="002B550E" w:rsidP="00FD2888">
      <w:pPr>
        <w:pStyle w:val="PURBlueStrong-Indented"/>
        <w:rPr>
          <w:spacing w:val="0"/>
        </w:rPr>
      </w:pPr>
      <w:r w:rsidRPr="00FD2888">
        <w:rPr>
          <w:spacing w:val="0"/>
        </w:rPr>
        <w:t>Software .NET Framework</w:t>
      </w:r>
    </w:p>
    <w:p w14:paraId="59E582EF" w14:textId="77777777" w:rsidR="002B550E" w:rsidRPr="00B87DF9" w:rsidRDefault="002B550E" w:rsidP="00FD2888">
      <w:pPr>
        <w:pStyle w:val="PURBody-Indented"/>
        <w:rPr>
          <w:lang w:val="es-ES"/>
        </w:rPr>
      </w:pPr>
      <w:r w:rsidRPr="00FD2888">
        <w:t xml:space="preserve">O software do produto contém o software Microsoft .NET Framework e pode conter o software PowerShell. </w:t>
      </w:r>
      <w:r w:rsidRPr="00B87DF9">
        <w:rPr>
          <w:lang w:val="es-ES"/>
        </w:rPr>
        <w:t>Consulte os termos de licença do Software .NET Framework, PowerShell e Windows hotfix KB975759 nos Termos Universais de Licença.</w:t>
      </w:r>
    </w:p>
    <w:p w14:paraId="59E582F0" w14:textId="77777777" w:rsidR="002B550E" w:rsidRPr="00B87DF9" w:rsidRDefault="002B550E" w:rsidP="00FD2888">
      <w:pPr>
        <w:pStyle w:val="PURBlueStrong-Indented"/>
        <w:rPr>
          <w:spacing w:val="0"/>
          <w:lang w:val="es-ES"/>
        </w:rPr>
      </w:pPr>
      <w:r w:rsidRPr="00B87DF9">
        <w:rPr>
          <w:spacing w:val="0"/>
          <w:lang w:val="es-ES"/>
        </w:rPr>
        <w:t>Sem Cópia ou Distribuição de Conjuntos de Dados</w:t>
      </w:r>
    </w:p>
    <w:p w14:paraId="59E582F1" w14:textId="77777777" w:rsidR="002B550E" w:rsidRPr="00B87DF9" w:rsidRDefault="002B550E" w:rsidP="00FD2888">
      <w:pPr>
        <w:pStyle w:val="PURBody-Indented"/>
        <w:rPr>
          <w:lang w:val="es-ES"/>
        </w:rPr>
      </w:pPr>
      <w:r w:rsidRPr="00B87DF9">
        <w:rPr>
          <w:lang w:val="es-ES"/>
        </w:rPr>
        <w:t>Você não pode copiar ou distribuir qualquer conjunto de dados (ou qualquer parte do conjunto de dados) incluído no software.</w:t>
      </w:r>
    </w:p>
    <w:p w14:paraId="59E582F2" w14:textId="77777777" w:rsidR="002B550E" w:rsidRPr="00FD2888" w:rsidRDefault="002B550E" w:rsidP="00FD2888">
      <w:pPr>
        <w:pStyle w:val="PURBlueStrong-Indented"/>
        <w:rPr>
          <w:spacing w:val="0"/>
        </w:rPr>
      </w:pPr>
      <w:r w:rsidRPr="00FD2888">
        <w:rPr>
          <w:spacing w:val="0"/>
        </w:rPr>
        <w:t>Windows Automated Installation Kit</w:t>
      </w:r>
    </w:p>
    <w:p w14:paraId="59E582F3" w14:textId="77777777" w:rsidR="002B550E" w:rsidRPr="00B87DF9" w:rsidRDefault="002B550E" w:rsidP="00FD2888">
      <w:pPr>
        <w:pStyle w:val="PURBody-Indented"/>
        <w:rPr>
          <w:lang w:val="es-ES"/>
        </w:rPr>
      </w:pPr>
      <w:r w:rsidRPr="00FD2888">
        <w:t xml:space="preserve">O software para servidores pode incluir o WAIK (Windows Automated Installation Kit). </w:t>
      </w:r>
      <w:r w:rsidRPr="00B87DF9">
        <w:rPr>
          <w:lang w:val="es-ES"/>
        </w:rPr>
        <w:t>Nesse caso, os termos de licença abaixo se aplicarão ao uso que você fizer dele.</w:t>
      </w:r>
    </w:p>
    <w:p w14:paraId="59E582F4" w14:textId="77777777" w:rsidR="002B550E" w:rsidRPr="00B87DF9" w:rsidRDefault="002B550E" w:rsidP="00FD2888">
      <w:pPr>
        <w:pStyle w:val="PURBody-Indented"/>
        <w:rPr>
          <w:lang w:val="es-ES"/>
        </w:rPr>
      </w:pPr>
      <w:r w:rsidRPr="00B87DF9">
        <w:rPr>
          <w:b/>
          <w:lang w:val="es-ES"/>
        </w:rPr>
        <w:t>Ambiente de Pré-instalação do Windows:</w:t>
      </w:r>
      <w:r w:rsidRPr="00B87DF9">
        <w:rPr>
          <w:lang w:val="es-ES"/>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59E582F5" w14:textId="77777777" w:rsidR="002B550E" w:rsidRPr="00B87DF9" w:rsidRDefault="002B550E" w:rsidP="00FD2888">
      <w:pPr>
        <w:pStyle w:val="PURBody-Indented"/>
        <w:rPr>
          <w:lang w:val="es-ES"/>
        </w:rPr>
      </w:pPr>
      <w:r w:rsidRPr="00B87DF9">
        <w:rPr>
          <w:b/>
          <w:lang w:val="es-ES"/>
        </w:rPr>
        <w:t>ImageX.exe, Wimgapi.dll, Wimfilter e Package Manager:</w:t>
      </w:r>
      <w:r w:rsidRPr="00B87DF9">
        <w:rPr>
          <w:lang w:val="es-ES"/>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59E582F6" w14:textId="77777777" w:rsidR="002B550E" w:rsidRPr="00B87DF9" w:rsidRDefault="002B550E" w:rsidP="00FD2888">
      <w:pPr>
        <w:pStyle w:val="PURBlueStrong-Indented"/>
        <w:rPr>
          <w:spacing w:val="0"/>
          <w:lang w:val="es-ES"/>
        </w:rPr>
      </w:pPr>
      <w:r w:rsidRPr="00B87DF9">
        <w:rPr>
          <w:spacing w:val="0"/>
          <w:lang w:val="es-ES"/>
        </w:rPr>
        <w:t>Hierarquia de Locais – Visão Geográfica</w:t>
      </w:r>
    </w:p>
    <w:p w14:paraId="59E582F7" w14:textId="77777777" w:rsidR="002B550E" w:rsidRPr="00B87DF9" w:rsidRDefault="002B550E" w:rsidP="00FD2888">
      <w:pPr>
        <w:pStyle w:val="PURBody-Indented"/>
        <w:rPr>
          <w:lang w:val="es-ES"/>
        </w:rPr>
      </w:pPr>
      <w:r w:rsidRPr="00B87DF9">
        <w:rPr>
          <w:lang w:val="es-ES"/>
        </w:rP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59E582F8" w14:textId="77777777" w:rsidR="002B550E" w:rsidRPr="00B87DF9" w:rsidRDefault="002B550E" w:rsidP="00FD2888">
      <w:pPr>
        <w:pStyle w:val="PURBullet-Indented"/>
        <w:numPr>
          <w:ilvl w:val="0"/>
          <w:numId w:val="11"/>
        </w:numPr>
        <w:rPr>
          <w:lang w:val="es-ES"/>
        </w:rPr>
      </w:pPr>
      <w:r w:rsidRPr="00B87DF9">
        <w:rPr>
          <w:lang w:val="es-ES"/>
        </w:rPr>
        <w:t>a API do Bing Maps para fornecer serviço de sensor com base em orientação/roteamento,</w:t>
      </w:r>
    </w:p>
    <w:p w14:paraId="59E582F9" w14:textId="77777777" w:rsidR="002B550E" w:rsidRPr="00B87DF9" w:rsidRDefault="002B550E" w:rsidP="00FD2888">
      <w:pPr>
        <w:pStyle w:val="PURBullet-Indented"/>
        <w:numPr>
          <w:ilvl w:val="0"/>
          <w:numId w:val="11"/>
        </w:numPr>
        <w:rPr>
          <w:lang w:val="es-ES"/>
        </w:rPr>
      </w:pPr>
      <w:r w:rsidRPr="00B87DF9">
        <w:rPr>
          <w:lang w:val="es-ES"/>
        </w:rPr>
        <w:t>nenhum Dado de Trânsito de Estradas e Imagens de Vista de Pássaro (ou dados associados).</w:t>
      </w:r>
    </w:p>
    <w:p w14:paraId="59E582FA" w14:textId="77777777" w:rsidR="002B550E" w:rsidRPr="00B87DF9" w:rsidRDefault="002B550E" w:rsidP="00FD2888">
      <w:pPr>
        <w:pStyle w:val="PURBody-Indented"/>
        <w:rPr>
          <w:lang w:val="es-ES"/>
        </w:rPr>
      </w:pPr>
      <w:r w:rsidRPr="00B87DF9">
        <w:rPr>
          <w:lang w:val="es-ES"/>
        </w:rPr>
        <w:t>É vetado remover, minimizar, bloquear e modificar qualquer um dos seguintes itens incluídos no software, incluindo qualquer conteúdo disponibilizado por meio do software:</w:t>
      </w:r>
    </w:p>
    <w:p w14:paraId="59E582FB" w14:textId="77777777" w:rsidR="002B550E" w:rsidRPr="00FD2888" w:rsidRDefault="002B550E" w:rsidP="00FD2888">
      <w:pPr>
        <w:pStyle w:val="PURBullet-Indented"/>
        <w:numPr>
          <w:ilvl w:val="0"/>
          <w:numId w:val="11"/>
        </w:numPr>
      </w:pPr>
      <w:r w:rsidRPr="00FD2888">
        <w:t>logotipos,</w:t>
      </w:r>
    </w:p>
    <w:p w14:paraId="59E582FC" w14:textId="77777777" w:rsidR="002B550E" w:rsidRPr="00FD2888" w:rsidRDefault="002B550E" w:rsidP="00FD2888">
      <w:pPr>
        <w:pStyle w:val="PURBullet-Indented"/>
        <w:numPr>
          <w:ilvl w:val="0"/>
          <w:numId w:val="11"/>
        </w:numPr>
      </w:pPr>
      <w:r w:rsidRPr="00FD2888">
        <w:t>marcas comerciais,</w:t>
      </w:r>
    </w:p>
    <w:p w14:paraId="59E582FD" w14:textId="77777777" w:rsidR="002B550E" w:rsidRPr="00FD2888" w:rsidRDefault="002B550E" w:rsidP="00FD2888">
      <w:pPr>
        <w:pStyle w:val="PURBullet-Indented"/>
        <w:numPr>
          <w:ilvl w:val="0"/>
          <w:numId w:val="11"/>
        </w:numPr>
      </w:pPr>
      <w:r w:rsidRPr="00FD2888">
        <w:t>direitos autorais,</w:t>
      </w:r>
    </w:p>
    <w:p w14:paraId="59E582FE" w14:textId="77777777" w:rsidR="002B550E" w:rsidRPr="00FD2888" w:rsidRDefault="002B550E" w:rsidP="00FD2888">
      <w:pPr>
        <w:pStyle w:val="PURBullet-Indented"/>
        <w:numPr>
          <w:ilvl w:val="0"/>
          <w:numId w:val="11"/>
        </w:numPr>
      </w:pPr>
      <w:r w:rsidRPr="00FD2888">
        <w:t>marcas d'água digitais e</w:t>
      </w:r>
    </w:p>
    <w:p w14:paraId="59E582FF" w14:textId="77777777" w:rsidR="002B550E" w:rsidRPr="00B87DF9" w:rsidRDefault="002B550E" w:rsidP="00FD2888">
      <w:pPr>
        <w:pStyle w:val="PURBullet-Indented"/>
        <w:numPr>
          <w:ilvl w:val="0"/>
          <w:numId w:val="11"/>
        </w:numPr>
        <w:rPr>
          <w:lang w:val="es-ES"/>
        </w:rPr>
      </w:pPr>
      <w:r w:rsidRPr="00B87DF9">
        <w:rPr>
          <w:lang w:val="es-ES"/>
        </w:rPr>
        <w:t>outras notificações da Microsoft e de seus fornecedores.</w:t>
      </w:r>
    </w:p>
    <w:p w14:paraId="59E58300" w14:textId="77777777" w:rsidR="002B550E" w:rsidRPr="00B87DF9" w:rsidRDefault="002B550E" w:rsidP="00FB12BD">
      <w:pPr>
        <w:pStyle w:val="PURBody-Indented"/>
        <w:rPr>
          <w:lang w:val="es-ES"/>
        </w:rPr>
      </w:pPr>
      <w:r w:rsidRPr="00B87DF9">
        <w:rPr>
          <w:lang w:val="es-ES"/>
        </w:rPr>
        <w:t>O uso da API do Bing Maps e do conteúdo associado também está sujeito aos termos e às condições adicionais apresentados no</w:t>
      </w:r>
      <w:r w:rsidR="00FB12BD">
        <w:rPr>
          <w:lang w:val="es-ES"/>
        </w:rPr>
        <w:t> </w:t>
      </w:r>
      <w:r w:rsidRPr="00B87DF9">
        <w:rPr>
          <w:lang w:val="es-ES"/>
        </w:rPr>
        <w:t xml:space="preserve">site </w:t>
      </w:r>
      <w:hyperlink r:id="rId127" w:tgtFrame="_blank" w:history="1">
        <w:r w:rsidRPr="00B87DF9">
          <w:rPr>
            <w:rStyle w:val="Hyperlink"/>
            <w:lang w:val="es-ES"/>
          </w:rPr>
          <w:t>http://go.microsoft.com/?linkid=9710837</w:t>
        </w:r>
      </w:hyperlink>
      <w:r w:rsidRPr="00B87DF9">
        <w:rPr>
          <w:lang w:val="es-ES"/>
        </w:rPr>
        <w:t>.</w:t>
      </w:r>
    </w:p>
    <w:p w14:paraId="59E58301" w14:textId="77777777" w:rsidR="002B550E" w:rsidRPr="00B87DF9" w:rsidRDefault="00A763A5" w:rsidP="00FD2888">
      <w:pPr>
        <w:keepLines/>
        <w:spacing w:before="240" w:after="240"/>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02" w14:textId="77777777" w:rsidR="002B550E" w:rsidRPr="00B87DF9" w:rsidRDefault="002B550E" w:rsidP="00FD2888">
      <w:pPr>
        <w:pStyle w:val="PURProductName"/>
        <w:rPr>
          <w:lang w:val="es-ES"/>
        </w:rPr>
      </w:pPr>
      <w:bookmarkStart w:id="224" w:name="_Toc346536844"/>
      <w:bookmarkStart w:id="225" w:name="_Toc339280311"/>
      <w:bookmarkStart w:id="226" w:name="_Toc339280373"/>
      <w:bookmarkStart w:id="227" w:name="_Toc363552782"/>
      <w:bookmarkStart w:id="228" w:name="_Toc363552847"/>
      <w:bookmarkStart w:id="229" w:name="_Toc378682227"/>
      <w:bookmarkStart w:id="230" w:name="_Toc378682247"/>
      <w:bookmarkStart w:id="231" w:name="_Toc371268259"/>
      <w:bookmarkStart w:id="232" w:name="_Toc371268326"/>
      <w:bookmarkStart w:id="233" w:name="_Toc379916091"/>
      <w:bookmarkStart w:id="234" w:name="_Toc381961341"/>
      <w:r w:rsidRPr="00B87DF9">
        <w:rPr>
          <w:lang w:val="es-ES"/>
        </w:rPr>
        <w:lastRenderedPageBreak/>
        <w:t>System Center 2012 R2 Standard</w:t>
      </w:r>
      <w:bookmarkEnd w:id="224"/>
      <w:bookmarkEnd w:id="225"/>
      <w:bookmarkEnd w:id="226"/>
      <w:bookmarkEnd w:id="227"/>
      <w:bookmarkEnd w:id="228"/>
      <w:bookmarkEnd w:id="229"/>
      <w:bookmarkEnd w:id="230"/>
      <w:bookmarkEnd w:id="231"/>
      <w:bookmarkEnd w:id="232"/>
      <w:bookmarkEnd w:id="233"/>
      <w:bookmarkEnd w:id="234"/>
      <w:r w:rsidRPr="00FD2888">
        <w:fldChar w:fldCharType="begin"/>
      </w:r>
      <w:r w:rsidRPr="00B87DF9">
        <w:rPr>
          <w:lang w:val="es-ES"/>
        </w:rPr>
        <w:instrText>XE "System Center 2012 R2 Standard"</w:instrText>
      </w:r>
      <w:r w:rsidRPr="00FD2888">
        <w:fldChar w:fldCharType="end"/>
      </w:r>
    </w:p>
    <w:p w14:paraId="59E58303" w14:textId="77777777" w:rsidR="002B550E" w:rsidRPr="00B87DF9" w:rsidRDefault="002B550E" w:rsidP="002D536B">
      <w:pPr>
        <w:spacing w:after="60"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FD2888" w14:paraId="59E58306" w14:textId="77777777" w:rsidTr="000351E1">
        <w:tc>
          <w:tcPr>
            <w:tcW w:w="2477" w:type="pct"/>
          </w:tcPr>
          <w:p w14:paraId="59E58304" w14:textId="77777777" w:rsidR="002B550E" w:rsidRPr="00B87DF9" w:rsidRDefault="002B550E"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Não</w:t>
            </w:r>
            <w:r w:rsidRPr="00B87DF9">
              <w:rPr>
                <w:rFonts w:ascii="Arial Narrow" w:hAnsi="Arial Narrow"/>
                <w:color w:val="404040" w:themeColor="text1" w:themeTint="BF"/>
                <w:sz w:val="18"/>
                <w:lang w:val="es-ES"/>
              </w:rPr>
              <w:t xml:space="preserve"> </w:t>
            </w:r>
          </w:p>
        </w:tc>
        <w:tc>
          <w:tcPr>
            <w:tcW w:w="2523" w:type="pct"/>
          </w:tcPr>
          <w:p w14:paraId="59E58305" w14:textId="77777777" w:rsidR="002B550E" w:rsidRPr="00FD2888" w:rsidRDefault="002B550E"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Consulte Notificações Aplicáveis: </w:t>
            </w:r>
            <w:r w:rsidRPr="00FD2888">
              <w:rPr>
                <w:rFonts w:ascii="Arial Narrow" w:hAnsi="Arial Narrow"/>
                <w:b/>
                <w:color w:val="404040" w:themeColor="text1" w:themeTint="BF"/>
                <w:sz w:val="18"/>
              </w:rPr>
              <w:t>Não</w:t>
            </w:r>
          </w:p>
        </w:tc>
      </w:tr>
      <w:tr w:rsidR="002B550E" w:rsidRPr="00A5379A" w14:paraId="59E58309" w14:textId="77777777" w:rsidTr="000351E1">
        <w:tc>
          <w:tcPr>
            <w:tcW w:w="2477" w:type="pct"/>
          </w:tcPr>
          <w:p w14:paraId="59E58307" w14:textId="77777777" w:rsidR="002B550E" w:rsidRPr="00FD2888" w:rsidRDefault="002B550E" w:rsidP="00FD2888">
            <w:pPr>
              <w:spacing w:after="0"/>
              <w:rPr>
                <w:rFonts w:ascii="Arial Narrow" w:hAnsi="Arial Narrow"/>
                <w:color w:val="404040" w:themeColor="text1" w:themeTint="BF"/>
                <w:sz w:val="18"/>
              </w:rPr>
            </w:pPr>
            <w:r w:rsidRPr="00FD2888">
              <w:rPr>
                <w:rFonts w:ascii="Arial Narrow" w:hAnsi="Arial Narrow"/>
                <w:color w:val="404040" w:themeColor="text1" w:themeTint="BF"/>
                <w:sz w:val="18"/>
              </w:rPr>
              <w:t xml:space="preserve">Software Adicional/Cliente: </w:t>
            </w:r>
            <w:r w:rsidRPr="00FD2888">
              <w:rPr>
                <w:rFonts w:ascii="Arial Narrow" w:hAnsi="Arial Narrow"/>
                <w:b/>
                <w:color w:val="404040" w:themeColor="text1" w:themeTint="BF"/>
                <w:sz w:val="18"/>
              </w:rPr>
              <w:t>Não</w:t>
            </w:r>
            <w:r w:rsidRPr="00FD2888">
              <w:rPr>
                <w:rFonts w:ascii="Arial Narrow" w:hAnsi="Arial Narrow"/>
                <w:color w:val="404040" w:themeColor="text1" w:themeTint="BF"/>
                <w:sz w:val="18"/>
              </w:rPr>
              <w:t xml:space="preserve"> </w:t>
            </w:r>
          </w:p>
        </w:tc>
        <w:tc>
          <w:tcPr>
            <w:tcW w:w="2523" w:type="pct"/>
          </w:tcPr>
          <w:p w14:paraId="59E58308" w14:textId="77777777" w:rsidR="002B550E" w:rsidRPr="00A5379A" w:rsidRDefault="004F6F1D" w:rsidP="00FD2888">
            <w:pPr>
              <w:spacing w:after="0"/>
              <w:rPr>
                <w:rFonts w:ascii="Arial Narrow" w:hAnsi="Arial Narrow"/>
                <w:color w:val="404040" w:themeColor="text1" w:themeTint="BF"/>
                <w:sz w:val="18"/>
                <w:lang w:val="es-ES"/>
              </w:rPr>
            </w:pPr>
            <w:r w:rsidRPr="00A5379A">
              <w:rPr>
                <w:rFonts w:ascii="Arial Narrow" w:hAnsi="Arial Narrow"/>
                <w:color w:val="404040" w:themeColor="text1" w:themeTint="BF"/>
                <w:sz w:val="18"/>
                <w:lang w:val="es-ES"/>
              </w:rPr>
              <w:t xml:space="preserve">Tecnologias Incluídas: </w:t>
            </w:r>
            <w:r w:rsidRPr="00A5379A">
              <w:rPr>
                <w:rFonts w:ascii="Arial Narrow" w:hAnsi="Arial Narrow"/>
                <w:b/>
                <w:color w:val="404040" w:themeColor="text1" w:themeTint="BF"/>
                <w:sz w:val="18"/>
                <w:lang w:val="es-ES"/>
              </w:rPr>
              <w:t>Sim</w:t>
            </w:r>
            <w:r w:rsidRPr="00A5379A">
              <w:rPr>
                <w:rFonts w:ascii="Arial Narrow" w:hAnsi="Arial Narrow"/>
                <w:color w:val="404040" w:themeColor="text1" w:themeTint="BF"/>
                <w:sz w:val="18"/>
                <w:lang w:val="es-ES"/>
              </w:rPr>
              <w:t xml:space="preserve"> </w:t>
            </w:r>
            <w:r w:rsidRPr="00A5379A">
              <w:rPr>
                <w:rFonts w:ascii="Arial Narrow" w:hAnsi="Arial Narrow"/>
                <w:i/>
                <w:color w:val="404040" w:themeColor="text1" w:themeTint="BF"/>
                <w:sz w:val="18"/>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rFonts w:ascii="Arial Narrow" w:hAnsi="Arial Narrow"/>
                <w:i/>
                <w:color w:val="00467F"/>
                <w:sz w:val="18"/>
                <w:u w:val="single"/>
                <w:lang w:val="es-ES"/>
              </w:rPr>
              <w:t>Tecnologia SQL</w:t>
            </w:r>
            <w:r w:rsidR="00F8022C" w:rsidRPr="00F8022C">
              <w:rPr>
                <w:rFonts w:ascii="Arial Narrow" w:hAnsi="Arial Narrow"/>
                <w:i/>
                <w:color w:val="00467F"/>
                <w:sz w:val="18"/>
                <w:u w:val="single"/>
              </w:rPr>
              <w:t xml:space="preserve"> Server</w:t>
            </w:r>
            <w:r w:rsidR="00B87DF9" w:rsidRPr="00FD2888">
              <w:fldChar w:fldCharType="end"/>
            </w:r>
            <w:r w:rsidRPr="00A5379A">
              <w:rPr>
                <w:lang w:val="es-ES"/>
              </w:rPr>
              <w:t>)</w:t>
            </w:r>
          </w:p>
        </w:tc>
      </w:tr>
    </w:tbl>
    <w:p w14:paraId="59E5830A" w14:textId="77777777" w:rsidR="002B550E" w:rsidRPr="00A5379A" w:rsidRDefault="002B550E" w:rsidP="00FD2888">
      <w:pPr>
        <w:pStyle w:val="PURADDITIONALTERMSHEADERMB"/>
        <w:rPr>
          <w:lang w:val="es-ES"/>
        </w:rPr>
      </w:pPr>
      <w:r w:rsidRPr="00A5379A">
        <w:rPr>
          <w:lang w:val="es-ES"/>
        </w:rPr>
        <w:t>Termos Adicionais:</w:t>
      </w:r>
    </w:p>
    <w:p w14:paraId="59E5830B" w14:textId="77777777" w:rsidR="002B550E" w:rsidRPr="00B87DF9" w:rsidRDefault="002B550E" w:rsidP="002D536B">
      <w:pPr>
        <w:pStyle w:val="PURBody-Indented"/>
        <w:spacing w:after="100"/>
        <w:ind w:left="274"/>
        <w:rPr>
          <w:lang w:val="es-ES"/>
        </w:rPr>
      </w:pPr>
      <w:r w:rsidRPr="00B87DF9">
        <w:rPr>
          <w:lang w:val="es-ES"/>
        </w:rPr>
        <w:t>Esta licença é aplicável somente para gerenciar OSEs em execução no software de sistema operacional para servidores. Você precisa de uma licença do System Center 2012 R2 Standard para cada processador físico no dispositivo.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As licenças do System Center 2012 R2 Standard permitem o gerenciamento por versões anteriores do software para servidores System Center.</w:t>
      </w:r>
    </w:p>
    <w:p w14:paraId="59E5830C" w14:textId="77777777" w:rsidR="002B550E" w:rsidRPr="00B87DF9" w:rsidRDefault="00104535" w:rsidP="002D536B">
      <w:pPr>
        <w:pStyle w:val="PURBody-Indented"/>
        <w:spacing w:after="100"/>
        <w:ind w:left="274"/>
        <w:rPr>
          <w:lang w:val="es-ES"/>
        </w:rPr>
      </w:pPr>
      <w:r w:rsidRPr="00B87DF9">
        <w:rPr>
          <w:lang w:val="es-ES"/>
        </w:rP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14:paraId="59E5830D" w14:textId="77777777" w:rsidR="002B550E" w:rsidRPr="00FD2888" w:rsidRDefault="002B550E" w:rsidP="002D536B">
      <w:pPr>
        <w:pStyle w:val="PURBlueStrong-Indented"/>
        <w:keepNext w:val="0"/>
        <w:keepLines w:val="0"/>
        <w:spacing w:after="100" w:line="240" w:lineRule="auto"/>
        <w:ind w:left="274"/>
        <w:rPr>
          <w:spacing w:val="0"/>
        </w:rPr>
      </w:pPr>
      <w:r w:rsidRPr="00FD2888">
        <w:rPr>
          <w:spacing w:val="0"/>
        </w:rPr>
        <w:t>Software .NET Framework</w:t>
      </w:r>
    </w:p>
    <w:p w14:paraId="59E5830E" w14:textId="77777777" w:rsidR="002B550E" w:rsidRPr="00B87DF9" w:rsidRDefault="002B550E" w:rsidP="002D536B">
      <w:pPr>
        <w:pStyle w:val="PURBody-Indented"/>
        <w:spacing w:after="100"/>
        <w:ind w:left="274"/>
        <w:rPr>
          <w:lang w:val="es-ES"/>
        </w:rPr>
      </w:pPr>
      <w:r w:rsidRPr="00FD2888">
        <w:t xml:space="preserve">O software do produto contém o software Microsoft .NET Framework e pode conter o software PowerShell. </w:t>
      </w:r>
      <w:r w:rsidRPr="00B87DF9">
        <w:rPr>
          <w:lang w:val="es-ES"/>
        </w:rPr>
        <w:t>Consulte os termos de licença do Software .NET Framework, PowerShell e Windows hotfix KB975759 nos Termos Universais de Licença.</w:t>
      </w:r>
    </w:p>
    <w:p w14:paraId="59E5830F" w14:textId="77777777" w:rsidR="002B550E" w:rsidRPr="00B87DF9" w:rsidRDefault="002B550E" w:rsidP="002D536B">
      <w:pPr>
        <w:pStyle w:val="PURBlueStrong-Indented"/>
        <w:keepNext w:val="0"/>
        <w:keepLines w:val="0"/>
        <w:spacing w:after="100" w:line="240" w:lineRule="auto"/>
        <w:ind w:left="274"/>
        <w:rPr>
          <w:spacing w:val="0"/>
          <w:lang w:val="es-ES"/>
        </w:rPr>
      </w:pPr>
      <w:r w:rsidRPr="00B87DF9">
        <w:rPr>
          <w:spacing w:val="0"/>
          <w:lang w:val="es-ES"/>
        </w:rPr>
        <w:t>Sem Cópia ou Distribuição de Conjuntos de Dados</w:t>
      </w:r>
    </w:p>
    <w:p w14:paraId="59E58310" w14:textId="77777777" w:rsidR="002B550E" w:rsidRPr="00B87DF9" w:rsidRDefault="002B550E" w:rsidP="002D536B">
      <w:pPr>
        <w:pStyle w:val="PURBody-Indented"/>
        <w:spacing w:after="100"/>
        <w:ind w:left="274"/>
        <w:rPr>
          <w:lang w:val="es-ES"/>
        </w:rPr>
      </w:pPr>
      <w:r w:rsidRPr="00B87DF9">
        <w:rPr>
          <w:lang w:val="es-ES"/>
        </w:rPr>
        <w:t>Você não pode copiar ou distribuir qualquer conjunto de dados (ou qualquer parte do conjunto de dados) incluído no software.</w:t>
      </w:r>
    </w:p>
    <w:p w14:paraId="59E58311" w14:textId="77777777" w:rsidR="002B550E" w:rsidRPr="00FD2888" w:rsidRDefault="002B550E" w:rsidP="002D536B">
      <w:pPr>
        <w:pStyle w:val="PURBlueStrong-Indented"/>
        <w:keepNext w:val="0"/>
        <w:keepLines w:val="0"/>
        <w:spacing w:after="100" w:line="240" w:lineRule="auto"/>
        <w:ind w:left="274"/>
        <w:rPr>
          <w:spacing w:val="0"/>
        </w:rPr>
      </w:pPr>
      <w:r w:rsidRPr="00FD2888">
        <w:rPr>
          <w:spacing w:val="0"/>
        </w:rPr>
        <w:t>Windows Automated Installation Kit</w:t>
      </w:r>
    </w:p>
    <w:p w14:paraId="59E58312" w14:textId="77777777" w:rsidR="002B550E" w:rsidRPr="00B87DF9" w:rsidRDefault="002B550E" w:rsidP="002D536B">
      <w:pPr>
        <w:pStyle w:val="PURBody-Indented"/>
        <w:spacing w:after="100"/>
        <w:ind w:left="274"/>
        <w:rPr>
          <w:lang w:val="es-ES"/>
        </w:rPr>
      </w:pPr>
      <w:r w:rsidRPr="00FD2888">
        <w:t xml:space="preserve">O software para servidores pode incluir o WAIK (Windows Automated Installation Kit). </w:t>
      </w:r>
      <w:r w:rsidRPr="00B87DF9">
        <w:rPr>
          <w:lang w:val="es-ES"/>
        </w:rPr>
        <w:t>Nesse caso, os termos de licença abaixo se aplicarão ao uso que você fizer dele.</w:t>
      </w:r>
    </w:p>
    <w:p w14:paraId="59E58313" w14:textId="77777777" w:rsidR="002B550E" w:rsidRPr="00B87DF9" w:rsidRDefault="002B550E" w:rsidP="002D536B">
      <w:pPr>
        <w:pStyle w:val="PURBody-Indented"/>
        <w:spacing w:after="100"/>
        <w:ind w:left="274"/>
        <w:rPr>
          <w:lang w:val="es-ES"/>
        </w:rPr>
      </w:pPr>
      <w:r w:rsidRPr="00B87DF9">
        <w:rPr>
          <w:b/>
          <w:lang w:val="es-ES"/>
        </w:rPr>
        <w:t>Ambiente de Pré-instalação do Windows:</w:t>
      </w:r>
      <w:r w:rsidRPr="00B87DF9">
        <w:rPr>
          <w:lang w:val="es-ES"/>
        </w:rP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59E58314" w14:textId="77777777" w:rsidR="002B550E" w:rsidRPr="00B87DF9" w:rsidRDefault="002B550E" w:rsidP="002D536B">
      <w:pPr>
        <w:pStyle w:val="PURBody-Indented"/>
        <w:spacing w:after="100"/>
        <w:ind w:left="274"/>
        <w:rPr>
          <w:lang w:val="es-ES"/>
        </w:rPr>
      </w:pPr>
      <w:r w:rsidRPr="00B87DF9">
        <w:rPr>
          <w:b/>
          <w:lang w:val="es-ES"/>
        </w:rPr>
        <w:t>ImageX.exe, Wimgapi.dll, Wimfilter e Package Manager:</w:t>
      </w:r>
      <w:r w:rsidRPr="00B87DF9">
        <w:rPr>
          <w:lang w:val="es-ES"/>
        </w:rP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59E58315" w14:textId="77777777" w:rsidR="002B550E" w:rsidRPr="00B87DF9" w:rsidRDefault="002B550E" w:rsidP="002D536B">
      <w:pPr>
        <w:pStyle w:val="PURBlueStrong-Indented"/>
        <w:keepNext w:val="0"/>
        <w:keepLines w:val="0"/>
        <w:spacing w:after="100" w:line="240" w:lineRule="auto"/>
        <w:ind w:left="274"/>
        <w:rPr>
          <w:spacing w:val="0"/>
          <w:lang w:val="es-ES"/>
        </w:rPr>
      </w:pPr>
      <w:r w:rsidRPr="00B87DF9">
        <w:rPr>
          <w:spacing w:val="0"/>
          <w:lang w:val="es-ES"/>
        </w:rPr>
        <w:t>Hierarquia de Locais – Visão Geográfica</w:t>
      </w:r>
    </w:p>
    <w:p w14:paraId="59E58316" w14:textId="77777777" w:rsidR="002B550E" w:rsidRPr="00B87DF9" w:rsidRDefault="002B550E" w:rsidP="002D536B">
      <w:pPr>
        <w:pStyle w:val="PURBody-Indented"/>
        <w:spacing w:after="100"/>
        <w:ind w:left="274"/>
        <w:rPr>
          <w:lang w:val="es-ES"/>
        </w:rPr>
      </w:pPr>
      <w:r w:rsidRPr="00B87DF9">
        <w:rPr>
          <w:lang w:val="es-ES"/>
        </w:rP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59E58317" w14:textId="77777777" w:rsidR="002B550E" w:rsidRPr="00B87DF9" w:rsidRDefault="002B550E" w:rsidP="00FD2888">
      <w:pPr>
        <w:pStyle w:val="PURBullet-Indented"/>
        <w:numPr>
          <w:ilvl w:val="0"/>
          <w:numId w:val="11"/>
        </w:numPr>
        <w:rPr>
          <w:lang w:val="es-ES"/>
        </w:rPr>
      </w:pPr>
      <w:r w:rsidRPr="00B87DF9">
        <w:rPr>
          <w:lang w:val="es-ES"/>
        </w:rPr>
        <w:t>a API do Bing Maps para fornecer serviço de sensor com base em orientação/roteamento,</w:t>
      </w:r>
    </w:p>
    <w:p w14:paraId="59E58318" w14:textId="77777777" w:rsidR="002B550E" w:rsidRPr="00B87DF9" w:rsidRDefault="002B550E" w:rsidP="00FD2888">
      <w:pPr>
        <w:pStyle w:val="PURBullet-Indented"/>
        <w:numPr>
          <w:ilvl w:val="0"/>
          <w:numId w:val="11"/>
        </w:numPr>
        <w:rPr>
          <w:lang w:val="es-ES"/>
        </w:rPr>
      </w:pPr>
      <w:r w:rsidRPr="00B87DF9">
        <w:rPr>
          <w:lang w:val="es-ES"/>
        </w:rPr>
        <w:t>nenhum Dado de Trânsito de Estradas e Imagens de Vista de Pássaro (ou dados associados).</w:t>
      </w:r>
    </w:p>
    <w:p w14:paraId="59E58319" w14:textId="77777777" w:rsidR="002B550E" w:rsidRPr="00B87DF9" w:rsidRDefault="002B550E" w:rsidP="00FD2888">
      <w:pPr>
        <w:pStyle w:val="PURBody-Indented"/>
        <w:rPr>
          <w:lang w:val="es-ES"/>
        </w:rPr>
      </w:pPr>
      <w:r w:rsidRPr="00B87DF9">
        <w:rPr>
          <w:lang w:val="es-ES"/>
        </w:rPr>
        <w:t>É vetado remover, minimizar, bloquear e modificar qualquer um dos seguintes itens incluídos no software, incluindo qualquer conteúdo disponibilizado por meio do software:</w:t>
      </w:r>
    </w:p>
    <w:p w14:paraId="59E5831A" w14:textId="77777777" w:rsidR="002B550E" w:rsidRPr="00FD2888" w:rsidRDefault="002B550E" w:rsidP="00FD2888">
      <w:pPr>
        <w:pStyle w:val="PURBullet-Indented"/>
        <w:numPr>
          <w:ilvl w:val="0"/>
          <w:numId w:val="11"/>
        </w:numPr>
      </w:pPr>
      <w:r w:rsidRPr="00FD2888">
        <w:t>logotipos,</w:t>
      </w:r>
    </w:p>
    <w:p w14:paraId="59E5831B" w14:textId="77777777" w:rsidR="002B550E" w:rsidRPr="00FD2888" w:rsidRDefault="002B550E" w:rsidP="00FD2888">
      <w:pPr>
        <w:pStyle w:val="PURBullet-Indented"/>
        <w:numPr>
          <w:ilvl w:val="0"/>
          <w:numId w:val="11"/>
        </w:numPr>
      </w:pPr>
      <w:r w:rsidRPr="00FD2888">
        <w:t>marcas comerciais,</w:t>
      </w:r>
    </w:p>
    <w:p w14:paraId="59E5831C" w14:textId="77777777" w:rsidR="002B550E" w:rsidRPr="00FD2888" w:rsidRDefault="002B550E" w:rsidP="00FD2888">
      <w:pPr>
        <w:pStyle w:val="PURBullet-Indented"/>
        <w:numPr>
          <w:ilvl w:val="0"/>
          <w:numId w:val="11"/>
        </w:numPr>
      </w:pPr>
      <w:r w:rsidRPr="00FD2888">
        <w:t>direitos autorais,</w:t>
      </w:r>
    </w:p>
    <w:p w14:paraId="59E5831D" w14:textId="77777777" w:rsidR="002B550E" w:rsidRPr="00FD2888" w:rsidRDefault="002B550E" w:rsidP="00FD2888">
      <w:pPr>
        <w:pStyle w:val="PURBullet-Indented"/>
        <w:numPr>
          <w:ilvl w:val="0"/>
          <w:numId w:val="11"/>
        </w:numPr>
      </w:pPr>
      <w:r w:rsidRPr="00FD2888">
        <w:t>marcas d'água digitais e</w:t>
      </w:r>
    </w:p>
    <w:p w14:paraId="59E5831E" w14:textId="77777777" w:rsidR="002B550E" w:rsidRPr="00B87DF9" w:rsidRDefault="002B550E" w:rsidP="00FD2888">
      <w:pPr>
        <w:pStyle w:val="PURBullet-Indented"/>
        <w:numPr>
          <w:ilvl w:val="0"/>
          <w:numId w:val="11"/>
        </w:numPr>
        <w:rPr>
          <w:lang w:val="es-ES"/>
        </w:rPr>
      </w:pPr>
      <w:r w:rsidRPr="00B87DF9">
        <w:rPr>
          <w:lang w:val="es-ES"/>
        </w:rPr>
        <w:t>outras notificações da Microsoft e de seus fornecedores.</w:t>
      </w:r>
    </w:p>
    <w:p w14:paraId="59E5831F" w14:textId="77777777" w:rsidR="002B550E" w:rsidRPr="00B87DF9" w:rsidRDefault="002B550E" w:rsidP="002803E2">
      <w:pPr>
        <w:pStyle w:val="PURBody-Indented"/>
        <w:rPr>
          <w:lang w:val="es-ES"/>
        </w:rPr>
      </w:pPr>
      <w:r w:rsidRPr="00B87DF9">
        <w:rPr>
          <w:lang w:val="es-ES"/>
        </w:rPr>
        <w:t>O uso da API do Bing Maps e do conteúdo associado também está sujeito aos termos e às condições adicionais apresentados no</w:t>
      </w:r>
      <w:r w:rsidR="002D536B">
        <w:rPr>
          <w:lang w:val="es-ES"/>
        </w:rPr>
        <w:t> </w:t>
      </w:r>
      <w:r w:rsidRPr="00B87DF9">
        <w:rPr>
          <w:lang w:val="es-ES"/>
        </w:rPr>
        <w:t xml:space="preserve">site </w:t>
      </w:r>
      <w:hyperlink r:id="rId128" w:tgtFrame="_blank" w:history="1">
        <w:r w:rsidRPr="00B87DF9">
          <w:rPr>
            <w:rStyle w:val="Hyperlink"/>
            <w:lang w:val="es-ES"/>
          </w:rPr>
          <w:t>http://go.microsoft.com/?linkid=9710837</w:t>
        </w:r>
      </w:hyperlink>
      <w:r w:rsidRPr="00B87DF9">
        <w:rPr>
          <w:lang w:val="es-ES"/>
        </w:rPr>
        <w:t>.</w:t>
      </w:r>
    </w:p>
    <w:bookmarkStart w:id="235" w:name="_Toc299524968"/>
    <w:bookmarkStart w:id="236" w:name="_Toc299531320"/>
    <w:bookmarkStart w:id="237" w:name="_Toc299531428"/>
    <w:bookmarkStart w:id="238" w:name="_Toc299531536"/>
    <w:bookmarkStart w:id="239" w:name="_Toc299957144"/>
    <w:bookmarkEnd w:id="217"/>
    <w:bookmarkEnd w:id="218"/>
    <w:bookmarkEnd w:id="219"/>
    <w:bookmarkEnd w:id="220"/>
    <w:bookmarkEnd w:id="221"/>
    <w:bookmarkEnd w:id="222"/>
    <w:bookmarkEnd w:id="223"/>
    <w:p w14:paraId="59E58320" w14:textId="77777777" w:rsidR="00830DCA" w:rsidRPr="00B87DF9" w:rsidRDefault="0055201D" w:rsidP="002D536B">
      <w:pPr>
        <w:spacing w:before="120"/>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321" w14:textId="77777777" w:rsidR="000A570B" w:rsidRPr="00B87DF9" w:rsidRDefault="000A570B" w:rsidP="00FD2888">
      <w:pPr>
        <w:pStyle w:val="PURProductName"/>
        <w:rPr>
          <w:lang w:val="es-ES"/>
        </w:rPr>
      </w:pPr>
      <w:bookmarkStart w:id="240" w:name="_Toc346536845"/>
      <w:bookmarkStart w:id="241" w:name="_Toc339280312"/>
      <w:bookmarkStart w:id="242" w:name="_Toc339280374"/>
      <w:bookmarkStart w:id="243" w:name="_Toc363552783"/>
      <w:bookmarkStart w:id="244" w:name="_Toc363552848"/>
      <w:bookmarkStart w:id="245" w:name="_Toc378682228"/>
      <w:bookmarkStart w:id="246" w:name="_Toc378682248"/>
      <w:bookmarkStart w:id="247" w:name="_Toc371268260"/>
      <w:bookmarkStart w:id="248" w:name="_Toc371268327"/>
      <w:bookmarkStart w:id="249" w:name="_Toc379916092"/>
      <w:bookmarkStart w:id="250" w:name="_Toc381961342"/>
      <w:r w:rsidRPr="00B87DF9">
        <w:rPr>
          <w:lang w:val="es-ES"/>
        </w:rPr>
        <w:lastRenderedPageBreak/>
        <w:t>Windows Server 2012 R2 Datacenter</w:t>
      </w:r>
      <w:bookmarkEnd w:id="235"/>
      <w:bookmarkEnd w:id="236"/>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r w:rsidRPr="00FD2888">
        <w:fldChar w:fldCharType="begin"/>
      </w:r>
      <w:r w:rsidRPr="00B87DF9">
        <w:rPr>
          <w:lang w:val="es-ES"/>
        </w:rPr>
        <w:instrText>XE "Windows Server 2012 R2 Datacenter"</w:instrText>
      </w:r>
      <w:r w:rsidRPr="00FD2888">
        <w:fldChar w:fldCharType="end"/>
      </w:r>
    </w:p>
    <w:p w14:paraId="59E58322" w14:textId="77777777" w:rsidR="000A570B" w:rsidRPr="00B87DF9" w:rsidRDefault="000A570B"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B87DF9" w14:paraId="59E58325" w14:textId="77777777" w:rsidTr="00AE7BEF">
        <w:tc>
          <w:tcPr>
            <w:tcW w:w="2477" w:type="pct"/>
          </w:tcPr>
          <w:p w14:paraId="59E58323" w14:textId="77777777" w:rsidR="00624A7C" w:rsidRPr="00B87DF9" w:rsidRDefault="005E52C7" w:rsidP="00FD2888">
            <w:pPr>
              <w:pStyle w:val="PURLMSH"/>
              <w:rPr>
                <w:lang w:val="es-ES"/>
              </w:rPr>
            </w:pPr>
            <w:r w:rsidRPr="00B87DF9">
              <w:rPr>
                <w:lang w:val="es-ES"/>
              </w:rPr>
              <w:t xml:space="preserve">Mobilidade de Licença em Farms de Servidores: </w:t>
            </w:r>
            <w:r w:rsidRPr="00B87DF9">
              <w:rPr>
                <w:b/>
                <w:lang w:val="es-ES"/>
              </w:rPr>
              <w:t>Não</w:t>
            </w:r>
          </w:p>
        </w:tc>
        <w:tc>
          <w:tcPr>
            <w:tcW w:w="2523" w:type="pct"/>
            <w:vMerge w:val="restart"/>
          </w:tcPr>
          <w:p w14:paraId="59E58324" w14:textId="77777777" w:rsidR="00624A7C" w:rsidRPr="00B87DF9" w:rsidRDefault="00624A7C" w:rsidP="00FD2888">
            <w:pPr>
              <w:pStyle w:val="PURLMSH"/>
              <w:rPr>
                <w:lang w:val="es-ES"/>
              </w:rPr>
            </w:pPr>
            <w:r w:rsidRPr="00B87DF9">
              <w:rPr>
                <w:lang w:val="es-ES"/>
              </w:rPr>
              <w:t xml:space="preserve">Consulte Notificações Aplicáveis: </w:t>
            </w:r>
            <w:r w:rsidRPr="00B87DF9">
              <w:rPr>
                <w:b/>
                <w:lang w:val="es-ES"/>
              </w:rPr>
              <w:t>Software Potencialmente Indesejável, MPEG</w:t>
            </w:r>
            <w:r w:rsidR="00274435" w:rsidRPr="008E4211">
              <w:rPr>
                <w:b/>
                <w:lang w:val="es-ES"/>
              </w:rPr>
              <w:t>-</w:t>
            </w:r>
            <w:r w:rsidRPr="00B87DF9">
              <w:rPr>
                <w:b/>
                <w:lang w:val="es-ES"/>
              </w:rPr>
              <w:t xml:space="preserve">4, VC-1 </w:t>
            </w:r>
            <w:r w:rsidRPr="00B87DF9">
              <w:rPr>
                <w:i/>
                <w:lang w:val="es-ES"/>
              </w:rPr>
              <w:t xml:space="preserve">(consulte o </w:t>
            </w:r>
            <w:hyperlink w:anchor="Appendix2" w:history="1">
              <w:r w:rsidRPr="00B87DF9">
                <w:rPr>
                  <w:rStyle w:val="Hyperlink"/>
                  <w:i/>
                  <w:lang w:val="es-ES"/>
                </w:rPr>
                <w:t>Apêndice 2</w:t>
              </w:r>
            </w:hyperlink>
            <w:r w:rsidRPr="00B87DF9">
              <w:rPr>
                <w:i/>
                <w:lang w:val="es-ES"/>
              </w:rPr>
              <w:t>)</w:t>
            </w:r>
          </w:p>
        </w:tc>
      </w:tr>
      <w:tr w:rsidR="00624A7C" w:rsidRPr="00B87DF9" w14:paraId="59E58328" w14:textId="77777777" w:rsidTr="00AE7BEF">
        <w:tc>
          <w:tcPr>
            <w:tcW w:w="2477" w:type="pct"/>
          </w:tcPr>
          <w:p w14:paraId="59E58326" w14:textId="77777777" w:rsidR="00624A7C" w:rsidRPr="00B87DF9" w:rsidRDefault="00624A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523" w:type="pct"/>
            <w:vMerge/>
          </w:tcPr>
          <w:p w14:paraId="59E58327" w14:textId="77777777" w:rsidR="00624A7C" w:rsidRPr="00B87DF9" w:rsidRDefault="00624A7C" w:rsidP="00FD2888">
            <w:pPr>
              <w:pStyle w:val="PURLMSH"/>
              <w:rPr>
                <w:lang w:val="es-ES"/>
              </w:rPr>
            </w:pPr>
          </w:p>
        </w:tc>
      </w:tr>
    </w:tbl>
    <w:p w14:paraId="59E58329" w14:textId="77777777" w:rsidR="000A570B" w:rsidRPr="00B87DF9" w:rsidRDefault="000A570B" w:rsidP="00FD40F8">
      <w:pPr>
        <w:pStyle w:val="PURADDITIONALTERMSHEADERMB"/>
        <w:pBdr>
          <w:top w:val="single" w:sz="12" w:space="2" w:color="E5EEF7"/>
        </w:pBdr>
        <w:rPr>
          <w:lang w:val="es-ES"/>
        </w:rPr>
      </w:pPr>
      <w:r w:rsidRPr="00B87DF9">
        <w:rPr>
          <w:lang w:val="es-ES"/>
        </w:rPr>
        <w:t>Termos Adicionais:</w:t>
      </w:r>
    </w:p>
    <w:p w14:paraId="59E5832A" w14:textId="77777777" w:rsidR="000A570B" w:rsidRPr="00B87DF9" w:rsidRDefault="00830DCA" w:rsidP="00FD2888">
      <w:pPr>
        <w:pStyle w:val="PURBlueStrong"/>
        <w:rPr>
          <w:spacing w:val="0"/>
          <w:lang w:val="es-ES"/>
        </w:rPr>
      </w:pPr>
      <w:r w:rsidRPr="00B87DF9">
        <w:rPr>
          <w:spacing w:val="0"/>
          <w:lang w:val="es-ES"/>
        </w:rPr>
        <w:t>Número de Licenças Necessário</w:t>
      </w:r>
    </w:p>
    <w:p w14:paraId="59E5832B" w14:textId="77777777" w:rsidR="000A570B" w:rsidRPr="00B87DF9" w:rsidRDefault="000A570B" w:rsidP="00FD2888">
      <w:pPr>
        <w:pStyle w:val="PURBody-Indented"/>
        <w:rPr>
          <w:lang w:val="es-ES"/>
        </w:rPr>
      </w:pPr>
      <w:r w:rsidRPr="00B87DF9">
        <w:rPr>
          <w:lang w:val="es-ES"/>
        </w:rPr>
        <w:t>Você precisa de uma licença de software para cada processador físico em um servidor, que permita que você o execute no servidor, a qualquer momento:</w:t>
      </w:r>
    </w:p>
    <w:p w14:paraId="59E5832C" w14:textId="77777777" w:rsidR="000A570B" w:rsidRPr="00B87DF9" w:rsidRDefault="000A570B" w:rsidP="00FD2888">
      <w:pPr>
        <w:pStyle w:val="PURBullet-Indented"/>
        <w:rPr>
          <w:lang w:val="es-ES"/>
        </w:rPr>
      </w:pPr>
      <w:r w:rsidRPr="00B87DF9">
        <w:rPr>
          <w:lang w:val="es-ES"/>
        </w:rPr>
        <w:t>uma instância do software para servidores em um ambiente de sistema operacional (ou OSE) físico e</w:t>
      </w:r>
    </w:p>
    <w:p w14:paraId="59E5832D" w14:textId="77777777" w:rsidR="000A570B" w:rsidRPr="00B87DF9" w:rsidRDefault="000A570B" w:rsidP="00FD2888">
      <w:pPr>
        <w:pStyle w:val="PURBullet-Indented"/>
        <w:rPr>
          <w:lang w:val="es-ES"/>
        </w:rPr>
      </w:pPr>
      <w:r w:rsidRPr="00B87DF9">
        <w:rPr>
          <w:lang w:val="es-ES"/>
        </w:rPr>
        <w:t>qualquer número de instâncias do software para servidores em ambientes de sistema operacional (ou OSEs) virtuais (apenas uma instância por ambiente de sistema operacional (ou OSE) virtual).</w:t>
      </w:r>
    </w:p>
    <w:p w14:paraId="59E5832E" w14:textId="77777777" w:rsidR="000A570B" w:rsidRPr="00B87DF9" w:rsidRDefault="000A570B" w:rsidP="00FD2888">
      <w:pPr>
        <w:pStyle w:val="PURBody-Indented"/>
        <w:rPr>
          <w:lang w:val="es-ES"/>
        </w:rPr>
      </w:pPr>
      <w:r w:rsidRPr="00B87DF9">
        <w:rPr>
          <w:lang w:val="es-ES"/>
        </w:rPr>
        <w:t>Você pode executar no servidor licenciado uma instância do Web, Standard ou Enterprise (a mesma ou qualquer versão anterior) ou versões anteriores do Datacenter em qualquer ambiente de sistema operacional (ou OSE).</w:t>
      </w:r>
    </w:p>
    <w:p w14:paraId="59E5832F" w14:textId="77777777" w:rsidR="000A570B" w:rsidRPr="00B87DF9" w:rsidRDefault="000A570B" w:rsidP="00FD2888">
      <w:pPr>
        <w:pStyle w:val="PURBlueStrong"/>
        <w:rPr>
          <w:spacing w:val="0"/>
          <w:lang w:val="es-ES"/>
        </w:rPr>
      </w:pPr>
      <w:r w:rsidRPr="00B87DF9">
        <w:rPr>
          <w:spacing w:val="0"/>
          <w:lang w:val="es-ES"/>
        </w:rPr>
        <w:t>Teste, manutenção e acesso de administração</w:t>
      </w:r>
    </w:p>
    <w:p w14:paraId="59E58330" w14:textId="77777777" w:rsidR="000A570B" w:rsidRPr="00B87DF9" w:rsidRDefault="000A570B" w:rsidP="00FD2888">
      <w:pPr>
        <w:pStyle w:val="PURBody-Indented"/>
        <w:rPr>
          <w:lang w:val="es-ES"/>
        </w:rPr>
      </w:pPr>
      <w:r w:rsidRPr="00B87DF9">
        <w:rPr>
          <w:lang w:val="es-ES"/>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 único propósito de testar, manter e administrar os produtos licenciados. Esses usuários não precisam de SALs dos Serviços de Área de Trabalho Remota do Windows Server 2012 R2.</w:t>
      </w:r>
    </w:p>
    <w:p w14:paraId="59E58331" w14:textId="77777777" w:rsidR="000A570B" w:rsidRPr="00B87DF9" w:rsidRDefault="000A570B" w:rsidP="00FD2888">
      <w:pPr>
        <w:pStyle w:val="PURBlueStrong"/>
        <w:rPr>
          <w:spacing w:val="0"/>
          <w:lang w:val="es-ES"/>
        </w:rPr>
      </w:pPr>
      <w:r w:rsidRPr="00B87DF9">
        <w:rPr>
          <w:spacing w:val="0"/>
          <w:lang w:val="es-ES"/>
        </w:rPr>
        <w:t>Tecnologia de Armazenamento de Dados</w:t>
      </w:r>
    </w:p>
    <w:p w14:paraId="59E58332" w14:textId="77777777" w:rsidR="000A570B" w:rsidRPr="00B87DF9" w:rsidRDefault="000A570B" w:rsidP="00EB1B7A">
      <w:pPr>
        <w:pStyle w:val="PURBody-Indented"/>
        <w:rPr>
          <w:lang w:val="es-ES"/>
        </w:rPr>
      </w:pPr>
      <w:r w:rsidRPr="00B87DF9">
        <w:rPr>
          <w:lang w:val="es-ES"/>
        </w:rPr>
        <w:t>O software para servidores pode incluir a tecnologia de armazenamento de dados denominada Windows Internal Database. Os</w:t>
      </w:r>
      <w:r w:rsidR="00EB1B7A">
        <w:rPr>
          <w:lang w:val="es-ES"/>
        </w:rPr>
        <w:t> </w:t>
      </w:r>
      <w:r w:rsidRPr="00B87DF9">
        <w:rPr>
          <w:lang w:val="es-ES"/>
        </w:rPr>
        <w:t>componentes do software para servidor usam essa tecnologia para armazenar dados. Você não poderá usar ou acessar essa</w:t>
      </w:r>
      <w:r w:rsidR="00EB1B7A">
        <w:rPr>
          <w:lang w:val="es-ES"/>
        </w:rPr>
        <w:t> </w:t>
      </w:r>
      <w:r w:rsidRPr="00B87DF9">
        <w:rPr>
          <w:lang w:val="es-ES"/>
        </w:rPr>
        <w:t>tecnologia, de acordo com contrato.</w:t>
      </w:r>
    </w:p>
    <w:p w14:paraId="59E58333" w14:textId="77777777" w:rsidR="000A570B" w:rsidRPr="00B87DF9" w:rsidRDefault="000A570B" w:rsidP="00FD2888">
      <w:pPr>
        <w:pStyle w:val="PURBlueStrong"/>
        <w:rPr>
          <w:spacing w:val="0"/>
          <w:lang w:val="es-ES"/>
        </w:rPr>
      </w:pPr>
      <w:r w:rsidRPr="00B87DF9">
        <w:rPr>
          <w:spacing w:val="0"/>
          <w:lang w:val="es-ES"/>
        </w:rPr>
        <w:t>Serviços de Área de Trabalho Remota do Windows Server 2012 R2</w:t>
      </w:r>
    </w:p>
    <w:p w14:paraId="59E58334" w14:textId="77777777" w:rsidR="007E7798" w:rsidRPr="00B87DF9" w:rsidRDefault="007E7798"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59E58335" w14:textId="77777777" w:rsidR="000A570B" w:rsidRPr="00B87DF9" w:rsidRDefault="000A570B" w:rsidP="00FD2888">
      <w:pPr>
        <w:pStyle w:val="PURBody-Indented"/>
        <w:rPr>
          <w:lang w:val="es-ES"/>
        </w:rPr>
      </w:pPr>
      <w:r w:rsidRPr="00B87DF9">
        <w:rPr>
          <w:lang w:val="es-ES"/>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59E58336" w14:textId="77777777" w:rsidR="0009114F" w:rsidRPr="00B87DF9" w:rsidRDefault="0009114F" w:rsidP="00EB1B7A">
      <w:pPr>
        <w:pStyle w:val="PURBody-Indented"/>
        <w:rPr>
          <w:lang w:val="es-ES"/>
        </w:rPr>
      </w:pPr>
      <w:r w:rsidRPr="00B87DF9">
        <w:rPr>
          <w:lang w:val="es-ES"/>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EB1B7A">
        <w:rPr>
          <w:lang w:val="es-ES"/>
        </w:rPr>
        <w:t> </w:t>
      </w:r>
      <w:r w:rsidRPr="00B87DF9">
        <w:rPr>
          <w:lang w:val="es-ES"/>
        </w:rPr>
        <w:t>pode ser usado para fornecer um cliente hospedado, interface gráfica do usuário hospedado ou desktop como um serviço.</w:t>
      </w:r>
    </w:p>
    <w:p w14:paraId="59E58337" w14:textId="77777777" w:rsidR="000A570B" w:rsidRPr="00B87DF9" w:rsidRDefault="000A570B" w:rsidP="00FD2888">
      <w:pPr>
        <w:pStyle w:val="PURBlueStrong"/>
        <w:rPr>
          <w:spacing w:val="0"/>
          <w:lang w:val="es-ES"/>
        </w:rPr>
      </w:pPr>
      <w:r w:rsidRPr="00B87DF9">
        <w:rPr>
          <w:spacing w:val="0"/>
          <w:lang w:val="es-ES"/>
        </w:rPr>
        <w:t>Serviços de Gerenciamento de Direitos do Active Directory do Windows Server 2012 R2</w:t>
      </w:r>
    </w:p>
    <w:p w14:paraId="59E58338" w14:textId="77777777" w:rsidR="000A570B" w:rsidRPr="00B87DF9" w:rsidRDefault="000A570B" w:rsidP="00FD2888">
      <w:pPr>
        <w:pStyle w:val="PURBody-Indented"/>
        <w:rPr>
          <w:lang w:val="es-ES"/>
        </w:rPr>
      </w:pPr>
      <w:r w:rsidRPr="00B87DF9">
        <w:rPr>
          <w:lang w:val="es-ES"/>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59E58339" w14:textId="77777777" w:rsidR="000A570B" w:rsidRPr="00B87DF9" w:rsidRDefault="000A570B" w:rsidP="00FD2888">
      <w:pPr>
        <w:pStyle w:val="PURBlueStrong"/>
        <w:rPr>
          <w:spacing w:val="0"/>
          <w:lang w:val="es-ES"/>
        </w:rPr>
      </w:pPr>
      <w:r w:rsidRPr="00B87DF9">
        <w:rPr>
          <w:spacing w:val="0"/>
          <w:lang w:val="es-ES"/>
        </w:rPr>
        <w:t>Microsoft Application Virtualization para Serviços de Área de Trabalho Remota</w:t>
      </w:r>
    </w:p>
    <w:p w14:paraId="59E5833A" w14:textId="77777777" w:rsidR="000A570B" w:rsidRPr="00B87DF9" w:rsidRDefault="000A570B"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59E5833B" w14:textId="77777777" w:rsidR="000A570B" w:rsidRPr="00B87DF9" w:rsidRDefault="00A763A5" w:rsidP="002D536B">
      <w:pPr>
        <w:pStyle w:val="PURBreadcrumb"/>
        <w:keepNext w:val="0"/>
        <w:keepLines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3C" w14:textId="77777777" w:rsidR="000A570B" w:rsidRPr="00B87DF9" w:rsidRDefault="000A570B" w:rsidP="00FD2888">
      <w:pPr>
        <w:pStyle w:val="PURProductName"/>
        <w:rPr>
          <w:lang w:val="es-ES"/>
        </w:rPr>
      </w:pPr>
      <w:bookmarkStart w:id="251" w:name="_Toc297828718"/>
      <w:bookmarkStart w:id="252" w:name="_Toc297883473"/>
      <w:bookmarkStart w:id="253" w:name="_Toc299524974"/>
      <w:bookmarkStart w:id="254" w:name="_Toc299531326"/>
      <w:bookmarkStart w:id="255" w:name="_Toc299531434"/>
      <w:bookmarkStart w:id="256" w:name="_Toc299531542"/>
      <w:bookmarkStart w:id="257" w:name="_Toc299957149"/>
      <w:bookmarkStart w:id="258" w:name="_Toc314129596"/>
      <w:bookmarkStart w:id="259" w:name="_Toc346536846"/>
      <w:bookmarkStart w:id="260" w:name="_Toc339280313"/>
      <w:bookmarkStart w:id="261" w:name="_Toc339280375"/>
      <w:bookmarkStart w:id="262" w:name="_Toc363552784"/>
      <w:bookmarkStart w:id="263" w:name="_Toc363552849"/>
      <w:bookmarkStart w:id="264" w:name="_Toc378682229"/>
      <w:bookmarkStart w:id="265" w:name="_Toc378682249"/>
      <w:bookmarkStart w:id="266" w:name="_Toc371268261"/>
      <w:bookmarkStart w:id="267" w:name="_Toc371268328"/>
      <w:bookmarkStart w:id="268" w:name="_Toc379916093"/>
      <w:bookmarkStart w:id="269" w:name="_Toc381961343"/>
      <w:r w:rsidRPr="00B87DF9">
        <w:rPr>
          <w:lang w:val="es-ES"/>
        </w:rPr>
        <w:lastRenderedPageBreak/>
        <w:t>Windows Server 2012 R2 Standard</w:t>
      </w:r>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r w:rsidRPr="00FD2888">
        <w:fldChar w:fldCharType="begin"/>
      </w:r>
      <w:r w:rsidRPr="00B87DF9">
        <w:rPr>
          <w:lang w:val="es-ES"/>
        </w:rPr>
        <w:instrText>XE "Windows Server 2012 R2 Standard"</w:instrText>
      </w:r>
      <w:r w:rsidRPr="00FD2888">
        <w:fldChar w:fldCharType="end"/>
      </w:r>
    </w:p>
    <w:p w14:paraId="59E5833D" w14:textId="77777777" w:rsidR="000A570B" w:rsidRPr="00B87DF9" w:rsidRDefault="000A570B" w:rsidP="002D536B">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w:t>
      </w:r>
      <w:r w:rsidR="002D536B">
        <w:rPr>
          <w:color w:val="auto"/>
          <w:sz w:val="12"/>
          <w:lang w:val="es-ES"/>
        </w:rPr>
        <w:t> </w:t>
      </w:r>
      <w:r w:rsidRPr="00B87DF9">
        <w:rPr>
          <w:color w:val="auto"/>
          <w:sz w:val="12"/>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B87DF9" w14:paraId="59E58340" w14:textId="77777777" w:rsidTr="007C7A84">
        <w:trPr>
          <w:trHeight w:val="112"/>
        </w:trPr>
        <w:tc>
          <w:tcPr>
            <w:tcW w:w="2477" w:type="pct"/>
          </w:tcPr>
          <w:p w14:paraId="59E5833E" w14:textId="77777777" w:rsidR="007C7A84" w:rsidRPr="00B87DF9" w:rsidRDefault="005E52C7"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Mobilidade de Licença em Farms de Servidores: </w:t>
            </w:r>
            <w:r w:rsidRPr="00B87DF9">
              <w:rPr>
                <w:rFonts w:ascii="Arial Narrow" w:hAnsi="Arial Narrow"/>
                <w:b/>
                <w:color w:val="404040" w:themeColor="text1" w:themeTint="BF"/>
                <w:sz w:val="18"/>
                <w:lang w:val="es-ES"/>
              </w:rPr>
              <w:t>Não</w:t>
            </w:r>
          </w:p>
        </w:tc>
        <w:tc>
          <w:tcPr>
            <w:tcW w:w="2523" w:type="pct"/>
            <w:vMerge w:val="restart"/>
          </w:tcPr>
          <w:p w14:paraId="59E5833F" w14:textId="77777777" w:rsidR="007C7A84" w:rsidRPr="00B87DF9" w:rsidRDefault="007C7A84"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Consulte Notificações Aplicáveis: </w:t>
            </w:r>
            <w:r w:rsidRPr="00B87DF9">
              <w:rPr>
                <w:rFonts w:ascii="Arial Narrow" w:hAnsi="Arial Narrow"/>
                <w:b/>
                <w:color w:val="404040" w:themeColor="text1" w:themeTint="BF"/>
                <w:sz w:val="18"/>
                <w:lang w:val="es-ES"/>
              </w:rPr>
              <w:t xml:space="preserve">Software Potencialmente Indesejável, MPEG-4, VC-1 </w:t>
            </w:r>
            <w:r w:rsidRPr="00B87DF9">
              <w:rPr>
                <w:rFonts w:ascii="Arial Narrow" w:hAnsi="Arial Narrow"/>
                <w:i/>
                <w:color w:val="404040" w:themeColor="text1" w:themeTint="BF"/>
                <w:sz w:val="18"/>
                <w:lang w:val="es-ES"/>
              </w:rPr>
              <w:t xml:space="preserve">(consulte o </w:t>
            </w:r>
            <w:hyperlink w:anchor="Appendix2" w:history="1">
              <w:r w:rsidRPr="00B87DF9">
                <w:rPr>
                  <w:rFonts w:ascii="Arial Narrow" w:hAnsi="Arial Narrow"/>
                  <w:i/>
                  <w:color w:val="00467F"/>
                  <w:sz w:val="18"/>
                  <w:u w:val="single"/>
                  <w:lang w:val="es-ES"/>
                </w:rPr>
                <w:t>Apêndice 2</w:t>
              </w:r>
            </w:hyperlink>
            <w:r w:rsidRPr="00B87DF9">
              <w:rPr>
                <w:rFonts w:ascii="Arial Narrow" w:hAnsi="Arial Narrow"/>
                <w:i/>
                <w:color w:val="404040" w:themeColor="text1" w:themeTint="BF"/>
                <w:sz w:val="18"/>
                <w:lang w:val="es-ES"/>
              </w:rPr>
              <w:t>)</w:t>
            </w:r>
          </w:p>
        </w:tc>
      </w:tr>
      <w:tr w:rsidR="007C7A84" w:rsidRPr="00B87DF9" w14:paraId="59E58343" w14:textId="77777777" w:rsidTr="007C7A84">
        <w:trPr>
          <w:trHeight w:val="68"/>
        </w:trPr>
        <w:tc>
          <w:tcPr>
            <w:tcW w:w="2477" w:type="pct"/>
          </w:tcPr>
          <w:p w14:paraId="59E58341" w14:textId="77777777" w:rsidR="007C7A84" w:rsidRPr="00B87DF9" w:rsidRDefault="007C7A84"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Software Adicional/Cliente: </w:t>
            </w:r>
            <w:r w:rsidRPr="00B87DF9">
              <w:rPr>
                <w:rFonts w:ascii="Arial Narrow" w:hAnsi="Arial Narrow"/>
                <w:b/>
                <w:color w:val="404040" w:themeColor="text1" w:themeTint="BF"/>
                <w:sz w:val="18"/>
                <w:lang w:val="es-ES"/>
              </w:rPr>
              <w:t>Sim</w:t>
            </w:r>
            <w:r w:rsidRPr="00B87DF9">
              <w:rPr>
                <w:rFonts w:ascii="Arial Narrow" w:hAnsi="Arial Narrow"/>
                <w:color w:val="404040" w:themeColor="text1" w:themeTint="BF"/>
                <w:sz w:val="18"/>
                <w:lang w:val="es-ES"/>
              </w:rPr>
              <w:t xml:space="preserve"> </w:t>
            </w:r>
            <w:r w:rsidRPr="00B87DF9">
              <w:rPr>
                <w:rFonts w:ascii="Arial Narrow" w:hAnsi="Arial Narrow"/>
                <w:i/>
                <w:color w:val="404040" w:themeColor="text1" w:themeTint="BF"/>
                <w:sz w:val="18"/>
                <w:lang w:val="es-ES"/>
              </w:rPr>
              <w:t xml:space="preserve">(consulte o </w:t>
            </w:r>
            <w:hyperlink w:anchor="Appendix1" w:history="1">
              <w:r w:rsidRPr="00B87DF9">
                <w:rPr>
                  <w:rFonts w:ascii="Arial Narrow" w:hAnsi="Arial Narrow"/>
                  <w:i/>
                  <w:color w:val="00467F"/>
                  <w:sz w:val="18"/>
                  <w:u w:val="single"/>
                  <w:lang w:val="es-ES"/>
                </w:rPr>
                <w:t>Apêndice 1</w:t>
              </w:r>
            </w:hyperlink>
            <w:r w:rsidRPr="00B87DF9">
              <w:rPr>
                <w:rFonts w:ascii="Arial Narrow" w:hAnsi="Arial Narrow"/>
                <w:i/>
                <w:color w:val="404040" w:themeColor="text1" w:themeTint="BF"/>
                <w:sz w:val="18"/>
                <w:lang w:val="es-ES"/>
              </w:rPr>
              <w:t>)</w:t>
            </w:r>
          </w:p>
        </w:tc>
        <w:tc>
          <w:tcPr>
            <w:tcW w:w="2523" w:type="pct"/>
            <w:vMerge/>
          </w:tcPr>
          <w:p w14:paraId="59E58342" w14:textId="77777777" w:rsidR="007C7A84" w:rsidRPr="00B87DF9" w:rsidRDefault="007C7A84" w:rsidP="00FD2888">
            <w:pPr>
              <w:spacing w:after="0"/>
              <w:rPr>
                <w:rFonts w:ascii="Arial Narrow" w:hAnsi="Arial Narrow"/>
                <w:color w:val="404040" w:themeColor="text1" w:themeTint="BF"/>
                <w:sz w:val="18"/>
                <w:lang w:val="es-ES"/>
              </w:rPr>
            </w:pPr>
          </w:p>
        </w:tc>
      </w:tr>
    </w:tbl>
    <w:p w14:paraId="59E58344" w14:textId="77777777" w:rsidR="000A570B" w:rsidRPr="00B87DF9" w:rsidRDefault="000A570B" w:rsidP="00FD2888">
      <w:pPr>
        <w:pStyle w:val="PURADDITIONALTERMSHEADERMB"/>
        <w:rPr>
          <w:lang w:val="es-ES"/>
        </w:rPr>
      </w:pPr>
      <w:r w:rsidRPr="00B87DF9">
        <w:rPr>
          <w:lang w:val="es-ES"/>
        </w:rPr>
        <w:t>Termos Adicionais:</w:t>
      </w:r>
    </w:p>
    <w:p w14:paraId="59E58345" w14:textId="77777777" w:rsidR="000A570B" w:rsidRPr="00B87DF9" w:rsidRDefault="000A570B" w:rsidP="00FD2888">
      <w:pPr>
        <w:pStyle w:val="PURBlueStrong"/>
        <w:rPr>
          <w:spacing w:val="0"/>
          <w:lang w:val="es-ES"/>
        </w:rPr>
      </w:pPr>
      <w:r w:rsidRPr="00B87DF9">
        <w:rPr>
          <w:spacing w:val="0"/>
          <w:lang w:val="es-ES"/>
        </w:rPr>
        <w:t xml:space="preserve">Número de Licenças Necessário </w:t>
      </w:r>
    </w:p>
    <w:p w14:paraId="59E58346" w14:textId="77777777" w:rsidR="000A570B" w:rsidRPr="00B87DF9" w:rsidRDefault="000A570B" w:rsidP="00FD2888">
      <w:pPr>
        <w:pStyle w:val="PURBody-Indented"/>
        <w:rPr>
          <w:lang w:val="es-ES"/>
        </w:rPr>
      </w:pPr>
      <w:r w:rsidRPr="00B87DF9">
        <w:rPr>
          <w:lang w:val="es-ES"/>
        </w:rPr>
        <w:t>número total de licenças de software necessárias para um servidor é igual à soma das licenças de software necessárias de acordo com os itens i) e ii) abaixo.</w:t>
      </w:r>
    </w:p>
    <w:p w14:paraId="59E58347" w14:textId="77777777" w:rsidR="000A570B" w:rsidRPr="00B87DF9" w:rsidRDefault="000A570B" w:rsidP="002D536B">
      <w:pPr>
        <w:pStyle w:val="PURBody-Indented"/>
        <w:rPr>
          <w:lang w:val="es-ES"/>
        </w:rPr>
      </w:pPr>
      <w:r w:rsidRPr="00B87DF9">
        <w:rPr>
          <w:lang w:val="es-ES"/>
        </w:rPr>
        <w:t>i) Você precisa licenciar todos os processadores físicos no servidor que permita que você o execute no servidor, a</w:t>
      </w:r>
      <w:r w:rsidR="002D536B">
        <w:rPr>
          <w:lang w:val="es-ES"/>
        </w:rPr>
        <w:t> </w:t>
      </w:r>
      <w:r w:rsidRPr="00B87DF9">
        <w:rPr>
          <w:lang w:val="es-ES"/>
        </w:rPr>
        <w:t>qualquer</w:t>
      </w:r>
      <w:r w:rsidR="002D536B">
        <w:rPr>
          <w:lang w:val="es-ES"/>
        </w:rPr>
        <w:t> </w:t>
      </w:r>
      <w:r w:rsidRPr="00B87DF9">
        <w:rPr>
          <w:lang w:val="es-ES"/>
        </w:rPr>
        <w:t>momento:</w:t>
      </w:r>
    </w:p>
    <w:p w14:paraId="59E58348" w14:textId="77777777" w:rsidR="000A570B" w:rsidRPr="00B87DF9" w:rsidRDefault="000A570B" w:rsidP="00FD2888">
      <w:pPr>
        <w:pStyle w:val="PURBullet-Indented"/>
        <w:rPr>
          <w:lang w:val="es-ES"/>
        </w:rPr>
      </w:pPr>
      <w:r w:rsidRPr="00B87DF9">
        <w:rPr>
          <w:lang w:val="es-ES"/>
        </w:rPr>
        <w:t>uma instância do software para servidores em um ambiente de sistema operacional (ou OSE) físico e</w:t>
      </w:r>
    </w:p>
    <w:p w14:paraId="59E58349" w14:textId="77777777" w:rsidR="000A570B" w:rsidRPr="00B87DF9" w:rsidRDefault="000A570B" w:rsidP="00FD2888">
      <w:pPr>
        <w:pStyle w:val="PURBullet-Indented"/>
        <w:rPr>
          <w:lang w:val="es-ES"/>
        </w:rPr>
      </w:pPr>
      <w:r w:rsidRPr="00B87DF9">
        <w:rPr>
          <w:lang w:val="es-ES"/>
        </w:rPr>
        <w:t>uma instância do software para servidores em um ambiente de sistema operacional (ou OSE) virtual.</w:t>
      </w:r>
    </w:p>
    <w:p w14:paraId="59E5834A" w14:textId="77777777" w:rsidR="000A570B" w:rsidRPr="00B87DF9" w:rsidRDefault="000A570B" w:rsidP="00FD2888">
      <w:pPr>
        <w:pStyle w:val="PURBody-Indented"/>
        <w:rPr>
          <w:lang w:val="es-ES"/>
        </w:rPr>
      </w:pPr>
      <w:r w:rsidRPr="00B87DF9">
        <w:rPr>
          <w:lang w:val="es-ES"/>
        </w:rPr>
        <w:t>Se você executar uma instância no ambiente de sistema operacional (ou OSE) virtual, a instância do software para servidores em execução no ambiente de sistema operacional (ou OSE) físico poderá ser usada apenas para:</w:t>
      </w:r>
    </w:p>
    <w:p w14:paraId="59E5834B" w14:textId="77777777" w:rsidR="000A570B" w:rsidRPr="00FD2888" w:rsidRDefault="000A570B" w:rsidP="00FD2888">
      <w:pPr>
        <w:pStyle w:val="PURBullet-Indented"/>
      </w:pPr>
      <w:r w:rsidRPr="00FD2888">
        <w:t>executar o software de virtualização do hardware ou</w:t>
      </w:r>
    </w:p>
    <w:p w14:paraId="59E5834C" w14:textId="77777777" w:rsidR="000A570B" w:rsidRPr="00B87DF9" w:rsidRDefault="000A570B" w:rsidP="00FD2888">
      <w:pPr>
        <w:pStyle w:val="PURBullet-Indented"/>
        <w:rPr>
          <w:lang w:val="es-ES"/>
        </w:rPr>
      </w:pPr>
      <w:r w:rsidRPr="00B87DF9">
        <w:rPr>
          <w:lang w:val="es-ES"/>
        </w:rPr>
        <w:t>fornecer serviços de virtualização de hardware ou</w:t>
      </w:r>
    </w:p>
    <w:p w14:paraId="59E5834D" w14:textId="77777777" w:rsidR="000A570B" w:rsidRPr="00B87DF9" w:rsidRDefault="000A570B" w:rsidP="00FD2888">
      <w:pPr>
        <w:pStyle w:val="PURBullet-Indented"/>
        <w:rPr>
          <w:lang w:val="es-ES"/>
        </w:rPr>
      </w:pPr>
      <w:r w:rsidRPr="00B87DF9">
        <w:rPr>
          <w:lang w:val="es-ES"/>
        </w:rPr>
        <w:t>executar o software para gerenciar e atender aos ambientes de sistema operacional (ou OSEs) no servidor licenciado.</w:t>
      </w:r>
    </w:p>
    <w:p w14:paraId="59E5834E" w14:textId="77777777" w:rsidR="000A570B" w:rsidRPr="00B87DF9" w:rsidRDefault="000A570B" w:rsidP="00FD2888">
      <w:pPr>
        <w:pStyle w:val="PURBody-Indented"/>
        <w:rPr>
          <w:lang w:val="es-ES"/>
        </w:rPr>
      </w:pPr>
      <w:r w:rsidRPr="00B87DF9">
        <w:rPr>
          <w:lang w:val="es-ES"/>
        </w:rPr>
        <w:t>ii) Você precisa de uma</w:t>
      </w:r>
      <w:r w:rsidRPr="00B87DF9">
        <w:rPr>
          <w:bCs/>
          <w:lang w:val="es-ES"/>
        </w:rPr>
        <w:t xml:space="preserve"> licença </w:t>
      </w:r>
      <w:r w:rsidRPr="00B87DF9">
        <w:rPr>
          <w:lang w:val="es-ES"/>
        </w:rPr>
        <w:t>adicional de software para cada processador físico no servidor para executar uma instância adicional do software para servidores em ambientes de sistema operacional (ou OSEs) virtuais.</w:t>
      </w:r>
    </w:p>
    <w:p w14:paraId="59E5834F" w14:textId="77777777" w:rsidR="00F5573B" w:rsidRPr="00B87DF9" w:rsidRDefault="00156FC7" w:rsidP="00FD2888">
      <w:pPr>
        <w:pStyle w:val="PURBody-Indented"/>
        <w:rPr>
          <w:lang w:val="es-ES"/>
        </w:rPr>
      </w:pPr>
      <w:r w:rsidRPr="00B87DF9">
        <w:rPr>
          <w:lang w:val="es-ES"/>
        </w:rPr>
        <w:t>iii) Você pode executar no servidor licenciado uma instância do Web, Standard ou Enterprise (a mesma ou qualquer versão anterior) em vez do Standard em qualquer ambiente de sistema operacional (ou OSE).</w:t>
      </w:r>
    </w:p>
    <w:p w14:paraId="59E58350" w14:textId="77777777" w:rsidR="000A570B" w:rsidRPr="00B87DF9" w:rsidRDefault="000A570B" w:rsidP="00FD2888">
      <w:pPr>
        <w:pStyle w:val="PURBlueStrong"/>
        <w:rPr>
          <w:spacing w:val="0"/>
          <w:lang w:val="es-ES"/>
        </w:rPr>
      </w:pPr>
      <w:r w:rsidRPr="00B87DF9">
        <w:rPr>
          <w:spacing w:val="0"/>
          <w:lang w:val="es-ES"/>
        </w:rPr>
        <w:t>Teste, manutenção e acesso de administração</w:t>
      </w:r>
    </w:p>
    <w:p w14:paraId="59E58351" w14:textId="77777777" w:rsidR="000A570B" w:rsidRPr="00B87DF9" w:rsidRDefault="000A570B" w:rsidP="00FD2888">
      <w:pPr>
        <w:pStyle w:val="PURBody-Indented"/>
        <w:rPr>
          <w:lang w:val="es-ES"/>
        </w:rPr>
      </w:pPr>
      <w:r w:rsidRPr="00B87DF9">
        <w:rPr>
          <w:lang w:val="es-ES"/>
        </w:rPr>
        <w:t>Para cada instância em execução em um ambiente de sistema operacional (ou OSE), você pode permitir que até 2 (dois) outros usuários usem ou acessem o software para servidores para, direta ou indiretamente, hospedar uma interface gráfica do usuário (usando o recurso Serviços de Área de Trabalho Remota do Windows Server 2012 R2 ou outra tecnologia). Esse uso se aplica ao único propósito de testar, manter e administrar os produtos licenciados. Esses usuários não precisam de SALs dos Serviços de Área de Trabalho Remota do Windows Server 2012 R2.</w:t>
      </w:r>
    </w:p>
    <w:p w14:paraId="59E58352" w14:textId="77777777" w:rsidR="000A570B" w:rsidRPr="00B87DF9" w:rsidRDefault="000A570B" w:rsidP="00FD2888">
      <w:pPr>
        <w:pStyle w:val="PURBlueStrong"/>
        <w:rPr>
          <w:spacing w:val="0"/>
          <w:lang w:val="es-ES"/>
        </w:rPr>
      </w:pPr>
      <w:r w:rsidRPr="00B87DF9">
        <w:rPr>
          <w:spacing w:val="0"/>
          <w:lang w:val="es-ES"/>
        </w:rPr>
        <w:t>Tecnologia de Armazenamento de Dados</w:t>
      </w:r>
    </w:p>
    <w:p w14:paraId="59E58353" w14:textId="77777777" w:rsidR="000A570B" w:rsidRPr="00B87DF9" w:rsidRDefault="000A570B" w:rsidP="002D536B">
      <w:pPr>
        <w:pStyle w:val="PURBody-Indented"/>
        <w:rPr>
          <w:lang w:val="es-ES"/>
        </w:rPr>
      </w:pPr>
      <w:r w:rsidRPr="00B87DF9">
        <w:rPr>
          <w:lang w:val="es-ES"/>
        </w:rPr>
        <w:t>O software para servidores pode incluir a tecnologia de armazenamento de dados denominada Windows Internal Database. Os</w:t>
      </w:r>
      <w:r w:rsidR="002D536B">
        <w:rPr>
          <w:lang w:val="es-ES"/>
        </w:rPr>
        <w:t> </w:t>
      </w:r>
      <w:r w:rsidRPr="00B87DF9">
        <w:rPr>
          <w:lang w:val="es-ES"/>
        </w:rPr>
        <w:t>componentes do software para servidor usam essa tecnologia para armazenar dados. Você não poderá usar ou acessar essa tecnologia, de acordo com contrato.</w:t>
      </w:r>
    </w:p>
    <w:p w14:paraId="59E58354" w14:textId="77777777" w:rsidR="00CE4119" w:rsidRPr="00B87DF9" w:rsidRDefault="00CE4119" w:rsidP="00FD2888">
      <w:pPr>
        <w:pStyle w:val="PURBlueStrong"/>
        <w:rPr>
          <w:spacing w:val="0"/>
          <w:lang w:val="es-ES"/>
        </w:rPr>
      </w:pPr>
      <w:r w:rsidRPr="00B87DF9">
        <w:rPr>
          <w:spacing w:val="0"/>
          <w:lang w:val="es-ES"/>
        </w:rPr>
        <w:t>Serviços de Área de Trabalho Remota do Windows Server 2012 R2</w:t>
      </w:r>
    </w:p>
    <w:p w14:paraId="59E58355" w14:textId="77777777" w:rsidR="007E7798" w:rsidRPr="00B87DF9" w:rsidRDefault="007E7798"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59E58356" w14:textId="77777777" w:rsidR="0009114F" w:rsidRPr="00B87DF9" w:rsidRDefault="00CE4119" w:rsidP="00FD2888">
      <w:pPr>
        <w:pStyle w:val="PURBody-Indented"/>
        <w:rPr>
          <w:lang w:val="es-ES"/>
        </w:rPr>
      </w:pPr>
      <w:r w:rsidRPr="00B87DF9">
        <w:rPr>
          <w:lang w:val="es-ES"/>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59E58357" w14:textId="77777777" w:rsidR="00CE4119" w:rsidRPr="00B87DF9" w:rsidRDefault="0009114F" w:rsidP="00EB1B7A">
      <w:pPr>
        <w:pStyle w:val="PURBody-Indented"/>
        <w:rPr>
          <w:lang w:val="es-ES"/>
        </w:rPr>
      </w:pPr>
      <w:r w:rsidRPr="00B87DF9">
        <w:rPr>
          <w:lang w:val="es-ES"/>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EB1B7A">
        <w:rPr>
          <w:lang w:val="es-ES"/>
        </w:rPr>
        <w:t> </w:t>
      </w:r>
      <w:r w:rsidRPr="00B87DF9">
        <w:rPr>
          <w:lang w:val="es-ES"/>
        </w:rPr>
        <w:t>pode ser usado para fornecer um cliente hospedado, interface gráfica do usuário hospedado ou desktop como um serviço.</w:t>
      </w:r>
    </w:p>
    <w:p w14:paraId="59E58358" w14:textId="77777777" w:rsidR="00CE4119" w:rsidRPr="00B87DF9" w:rsidRDefault="00CE4119" w:rsidP="00FD2888">
      <w:pPr>
        <w:pStyle w:val="PURBlueStrong"/>
        <w:rPr>
          <w:spacing w:val="0"/>
          <w:lang w:val="es-ES"/>
        </w:rPr>
      </w:pPr>
      <w:r w:rsidRPr="00B87DF9">
        <w:rPr>
          <w:spacing w:val="0"/>
          <w:lang w:val="es-ES"/>
        </w:rPr>
        <w:t>Serviços de Gerenciamento de Direitos do Active Directory do Windows Server 2012 R2</w:t>
      </w:r>
    </w:p>
    <w:p w14:paraId="59E58359" w14:textId="77777777" w:rsidR="00CE4119" w:rsidRPr="00B87DF9" w:rsidRDefault="00CE4119" w:rsidP="00FD2888">
      <w:pPr>
        <w:pStyle w:val="PURBody-Indented"/>
        <w:rPr>
          <w:lang w:val="es-ES"/>
        </w:rPr>
      </w:pPr>
      <w:r w:rsidRPr="00B87DF9">
        <w:rPr>
          <w:lang w:val="es-ES"/>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59E5835A" w14:textId="77777777" w:rsidR="00CE4119" w:rsidRPr="00B87DF9" w:rsidRDefault="00CE4119" w:rsidP="00FD2888">
      <w:pPr>
        <w:pStyle w:val="PURBlueStrong"/>
        <w:rPr>
          <w:spacing w:val="0"/>
          <w:lang w:val="es-ES"/>
        </w:rPr>
      </w:pPr>
      <w:r w:rsidRPr="00B87DF9">
        <w:rPr>
          <w:spacing w:val="0"/>
          <w:lang w:val="es-ES"/>
        </w:rPr>
        <w:lastRenderedPageBreak/>
        <w:t>Microsoft Application Virtualization para Serviços de Área de Trabalho Remota</w:t>
      </w:r>
    </w:p>
    <w:p w14:paraId="59E5835B" w14:textId="77777777" w:rsidR="000A570B" w:rsidRPr="00B87DF9" w:rsidRDefault="00CE4119"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59E5835C" w14:textId="77777777" w:rsidR="000C3222"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5D" w14:textId="77777777" w:rsidR="000C3222" w:rsidRPr="00B87DF9" w:rsidRDefault="000C3222" w:rsidP="00FD2888">
      <w:pPr>
        <w:pStyle w:val="PURProductName"/>
        <w:rPr>
          <w:lang w:val="es-ES"/>
        </w:rPr>
      </w:pPr>
      <w:bookmarkStart w:id="270" w:name="_Toc346536847"/>
      <w:bookmarkStart w:id="271" w:name="_Toc339280314"/>
      <w:bookmarkStart w:id="272" w:name="_Toc339280376"/>
      <w:bookmarkStart w:id="273" w:name="_Toc363552785"/>
      <w:bookmarkStart w:id="274" w:name="_Toc363552850"/>
      <w:bookmarkStart w:id="275" w:name="_Toc378682230"/>
      <w:bookmarkStart w:id="276" w:name="_Toc378682250"/>
      <w:bookmarkStart w:id="277" w:name="_Toc371268262"/>
      <w:bookmarkStart w:id="278" w:name="_Toc371268329"/>
      <w:bookmarkStart w:id="279" w:name="_Toc379916094"/>
      <w:bookmarkStart w:id="280" w:name="_Toc381961344"/>
      <w:r w:rsidRPr="00B87DF9">
        <w:rPr>
          <w:lang w:val="es-ES"/>
        </w:rPr>
        <w:t>Windows Server 2012 R2 Essentials</w:t>
      </w:r>
      <w:bookmarkEnd w:id="270"/>
      <w:bookmarkEnd w:id="271"/>
      <w:bookmarkEnd w:id="272"/>
      <w:bookmarkEnd w:id="273"/>
      <w:bookmarkEnd w:id="274"/>
      <w:bookmarkEnd w:id="275"/>
      <w:bookmarkEnd w:id="276"/>
      <w:bookmarkEnd w:id="277"/>
      <w:bookmarkEnd w:id="278"/>
      <w:bookmarkEnd w:id="279"/>
      <w:bookmarkEnd w:id="280"/>
      <w:r w:rsidRPr="00FD2888">
        <w:fldChar w:fldCharType="begin"/>
      </w:r>
      <w:r w:rsidRPr="00B87DF9">
        <w:rPr>
          <w:lang w:val="es-ES"/>
        </w:rPr>
        <w:instrText>XE "Windows Server 2012 R2 Essentials"</w:instrText>
      </w:r>
      <w:r w:rsidRPr="00FD2888">
        <w:fldChar w:fldCharType="end"/>
      </w:r>
    </w:p>
    <w:p w14:paraId="59E5835E" w14:textId="77777777" w:rsidR="000C3222" w:rsidRPr="00B87DF9" w:rsidRDefault="000C3222" w:rsidP="00FD2888">
      <w:pPr>
        <w:pStyle w:val="PURLicenseTerm"/>
        <w:rPr>
          <w:spacing w:val="0"/>
          <w:lang w:val="es-ES"/>
        </w:rPr>
      </w:pPr>
      <w:r w:rsidRPr="00B87DF9">
        <w:rPr>
          <w:spacing w:val="0"/>
          <w:lang w:val="es-ES"/>
        </w:rP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498"/>
        <w:gridCol w:w="5532"/>
      </w:tblGrid>
      <w:tr w:rsidR="000C3222" w:rsidRPr="00B87DF9" w14:paraId="59E58361" w14:textId="77777777" w:rsidTr="000C3222">
        <w:tc>
          <w:tcPr>
            <w:tcW w:w="5498" w:type="dxa"/>
          </w:tcPr>
          <w:p w14:paraId="59E5835F" w14:textId="77777777" w:rsidR="000C3222" w:rsidRPr="00B87DF9" w:rsidRDefault="000C3222" w:rsidP="00FD2888">
            <w:pPr>
              <w:pStyle w:val="PURBody"/>
              <w:rPr>
                <w:lang w:val="es-ES"/>
              </w:rPr>
            </w:pPr>
            <w:r w:rsidRPr="00B87DF9">
              <w:rPr>
                <w:lang w:val="es-ES"/>
              </w:rPr>
              <w:t xml:space="preserve">Mobilidade de Licença em Farms de Servidores: </w:t>
            </w:r>
            <w:r w:rsidRPr="00B87DF9">
              <w:rPr>
                <w:b/>
                <w:lang w:val="es-ES"/>
              </w:rPr>
              <w:t>Não</w:t>
            </w:r>
          </w:p>
        </w:tc>
        <w:tc>
          <w:tcPr>
            <w:tcW w:w="5532" w:type="dxa"/>
          </w:tcPr>
          <w:p w14:paraId="59E58360" w14:textId="77777777" w:rsidR="000C3222" w:rsidRPr="00B87DF9" w:rsidRDefault="000C3222" w:rsidP="00FD2888">
            <w:pPr>
              <w:pStyle w:val="PURBody"/>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r>
      <w:tr w:rsidR="000C3222" w:rsidRPr="00B87DF9" w14:paraId="59E58364" w14:textId="77777777" w:rsidTr="000C3222">
        <w:tc>
          <w:tcPr>
            <w:tcW w:w="5498" w:type="dxa"/>
          </w:tcPr>
          <w:p w14:paraId="59E58362" w14:textId="77777777" w:rsidR="000C3222" w:rsidRPr="00B87DF9" w:rsidRDefault="000C3222" w:rsidP="00FD2888">
            <w:pPr>
              <w:pStyle w:val="PURBody"/>
              <w:rPr>
                <w:b/>
                <w:lang w:val="es-ES"/>
              </w:rPr>
            </w:pPr>
          </w:p>
        </w:tc>
        <w:tc>
          <w:tcPr>
            <w:tcW w:w="5532" w:type="dxa"/>
          </w:tcPr>
          <w:p w14:paraId="59E58363" w14:textId="77777777" w:rsidR="000C3222" w:rsidRPr="00B87DF9" w:rsidRDefault="000C3222" w:rsidP="00FD2888">
            <w:pPr>
              <w:pStyle w:val="PURBody"/>
              <w:rPr>
                <w:lang w:val="es-ES"/>
              </w:rPr>
            </w:pPr>
            <w:r w:rsidRPr="00B87DF9">
              <w:rPr>
                <w:lang w:val="es-ES"/>
              </w:rPr>
              <w:t xml:space="preserve">Consulte Notificações Aplicáveis: </w:t>
            </w:r>
            <w:r w:rsidRPr="00B87DF9">
              <w:rPr>
                <w:b/>
                <w:lang w:val="es-ES"/>
              </w:rPr>
              <w:t xml:space="preserve">Transferência de Dados, MPEG-4, VC-1, Software Potencialmente Indesejável </w:t>
            </w:r>
            <w:r w:rsidRPr="00B87DF9">
              <w:rPr>
                <w:lang w:val="es-ES"/>
              </w:rPr>
              <w:t xml:space="preserve">(Notificação I)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bl>
    <w:p w14:paraId="59E58365" w14:textId="77777777" w:rsidR="000C3222" w:rsidRPr="00B87DF9" w:rsidRDefault="000C3222" w:rsidP="00FD2888">
      <w:pPr>
        <w:pStyle w:val="PURBlueBGHeader"/>
        <w:rPr>
          <w:lang w:val="es-ES"/>
        </w:rPr>
      </w:pPr>
      <w:r w:rsidRPr="00B87DF9">
        <w:rPr>
          <w:lang w:val="es-ES"/>
        </w:rPr>
        <w:t>Termos Adicionais:</w:t>
      </w:r>
    </w:p>
    <w:p w14:paraId="59E58366" w14:textId="77777777" w:rsidR="000C3222" w:rsidRPr="00B87DF9" w:rsidRDefault="000C3222" w:rsidP="00FD2888">
      <w:pPr>
        <w:pStyle w:val="PURBlueStrong-Indented"/>
        <w:rPr>
          <w:spacing w:val="0"/>
          <w:lang w:val="es-ES"/>
        </w:rPr>
      </w:pPr>
      <w:r w:rsidRPr="00B87DF9">
        <w:rPr>
          <w:spacing w:val="0"/>
          <w:lang w:val="es-ES"/>
        </w:rPr>
        <w:t>Limites de uso</w:t>
      </w:r>
    </w:p>
    <w:p w14:paraId="59E58367" w14:textId="77777777" w:rsidR="001D11A3" w:rsidRPr="00B87DF9" w:rsidRDefault="00B70FA2" w:rsidP="002D536B">
      <w:pPr>
        <w:pStyle w:val="PURBody-Indented"/>
        <w:rPr>
          <w:lang w:val="es-ES"/>
        </w:rPr>
      </w:pPr>
      <w:r w:rsidRPr="00B87DF9">
        <w:rPr>
          <w:lang w:val="es-ES"/>
        </w:rPr>
        <w:t>i) Você precisa licenciar todos os processadores físicos no servidor que permita que você o execute no servidor, a</w:t>
      </w:r>
      <w:r w:rsidR="002D536B">
        <w:rPr>
          <w:lang w:val="es-ES"/>
        </w:rPr>
        <w:t> </w:t>
      </w:r>
      <w:r w:rsidRPr="00B87DF9">
        <w:rPr>
          <w:lang w:val="es-ES"/>
        </w:rPr>
        <w:t>qualquer</w:t>
      </w:r>
      <w:r w:rsidR="002D536B">
        <w:rPr>
          <w:lang w:val="es-ES"/>
        </w:rPr>
        <w:t> </w:t>
      </w:r>
      <w:r w:rsidRPr="00B87DF9">
        <w:rPr>
          <w:lang w:val="es-ES"/>
        </w:rPr>
        <w:t>momento:</w:t>
      </w:r>
    </w:p>
    <w:p w14:paraId="59E58368" w14:textId="77777777" w:rsidR="001D11A3" w:rsidRPr="00B87DF9" w:rsidRDefault="001D11A3" w:rsidP="00FD2888">
      <w:pPr>
        <w:pStyle w:val="PURBullet-Indented"/>
        <w:rPr>
          <w:lang w:val="es-ES"/>
        </w:rPr>
      </w:pPr>
      <w:r w:rsidRPr="00B87DF9">
        <w:rPr>
          <w:lang w:val="es-ES"/>
        </w:rPr>
        <w:t>uma instância do software para servidores em um ambiente de sistema operacional (ou OSE) físico e</w:t>
      </w:r>
    </w:p>
    <w:p w14:paraId="59E58369" w14:textId="77777777" w:rsidR="001D11A3" w:rsidRPr="00B87DF9" w:rsidRDefault="001D11A3" w:rsidP="00FD2888">
      <w:pPr>
        <w:pStyle w:val="PURBullet-Indented"/>
        <w:rPr>
          <w:lang w:val="es-ES"/>
        </w:rPr>
      </w:pPr>
      <w:r w:rsidRPr="00B87DF9">
        <w:rPr>
          <w:lang w:val="es-ES"/>
        </w:rPr>
        <w:t>uma instância do software para servidores em um ambiente de sistema operacional (ou OSE) virtual.</w:t>
      </w:r>
    </w:p>
    <w:p w14:paraId="59E5836A" w14:textId="77777777" w:rsidR="00DD69C5" w:rsidRPr="00B87DF9" w:rsidRDefault="00B70FA2" w:rsidP="00FD2888">
      <w:pPr>
        <w:pStyle w:val="PURBody-Indented"/>
        <w:rPr>
          <w:lang w:val="es-ES"/>
        </w:rPr>
      </w:pPr>
      <w:r w:rsidRPr="00B87DF9">
        <w:rPr>
          <w:lang w:val="es-ES"/>
        </w:rPr>
        <w:t>ii) Você deve executar o software para servidores em um domínio em que o Active Directory do Servidor esteja configurado:</w:t>
      </w:r>
    </w:p>
    <w:p w14:paraId="59E5836B" w14:textId="77777777" w:rsidR="00DD69C5" w:rsidRPr="00B87DF9" w:rsidRDefault="00DD69C5" w:rsidP="00FD2888">
      <w:pPr>
        <w:pStyle w:val="PURBullet-Indented"/>
        <w:rPr>
          <w:lang w:val="es-ES"/>
        </w:rPr>
      </w:pPr>
      <w:r w:rsidRPr="00B87DF9">
        <w:rPr>
          <w:lang w:val="es-ES"/>
        </w:rPr>
        <w:t>como controlador de domínio (servidor único que contém todas as funções FSMO (operações de mestre único flexível);</w:t>
      </w:r>
    </w:p>
    <w:p w14:paraId="59E5836C" w14:textId="77777777" w:rsidR="00DD69C5" w:rsidRPr="00B87DF9" w:rsidRDefault="00DD69C5" w:rsidP="00FD2888">
      <w:pPr>
        <w:pStyle w:val="PURBullet-Indented"/>
        <w:rPr>
          <w:lang w:val="es-ES"/>
        </w:rPr>
      </w:pPr>
      <w:r w:rsidRPr="00B87DF9">
        <w:rPr>
          <w:lang w:val="es-ES"/>
        </w:rPr>
        <w:t xml:space="preserve">como raiz da floresta de domínios; </w:t>
      </w:r>
    </w:p>
    <w:p w14:paraId="59E5836D" w14:textId="77777777" w:rsidR="00DD69C5" w:rsidRPr="00FD2888" w:rsidRDefault="00DD69C5" w:rsidP="00FD2888">
      <w:pPr>
        <w:pStyle w:val="PURBullet-Indented"/>
      </w:pPr>
      <w:r w:rsidRPr="00FD2888">
        <w:t>como nenhum domínio filho e</w:t>
      </w:r>
    </w:p>
    <w:p w14:paraId="59E5836E" w14:textId="77777777" w:rsidR="00DD69C5" w:rsidRPr="00B87DF9" w:rsidRDefault="00DD69C5" w:rsidP="00FD2888">
      <w:pPr>
        <w:pStyle w:val="PURBullet-Indented"/>
        <w:rPr>
          <w:lang w:val="es-ES"/>
        </w:rPr>
      </w:pPr>
      <w:r w:rsidRPr="00B87DF9">
        <w:rPr>
          <w:lang w:val="es-ES"/>
        </w:rPr>
        <w:t>como nenhuma relação de confiança com qualquer outro domínio.</w:t>
      </w:r>
    </w:p>
    <w:p w14:paraId="59E5836F" w14:textId="77777777" w:rsidR="00DD69C5" w:rsidRPr="00B87DF9" w:rsidRDefault="00B70FA2" w:rsidP="002D536B">
      <w:pPr>
        <w:pStyle w:val="PURBody-Indented"/>
        <w:rPr>
          <w:lang w:val="es-ES"/>
        </w:rPr>
      </w:pPr>
      <w:r w:rsidRPr="00B87DF9">
        <w:rPr>
          <w:lang w:val="es-ES"/>
        </w:rPr>
        <w:t>iii) Se as duas Instâncias permitidas estiverem em execução, a Instância no OSE Físico poderá ser usada somente para executar o</w:t>
      </w:r>
      <w:r w:rsidR="002D536B">
        <w:rPr>
          <w:lang w:val="es-ES"/>
        </w:rPr>
        <w:t> </w:t>
      </w:r>
      <w:r w:rsidRPr="00B87DF9">
        <w:rPr>
          <w:lang w:val="es-ES"/>
        </w:rPr>
        <w:t>software de virtualização do hardware</w:t>
      </w:r>
      <w:r w:rsidRPr="00B87DF9">
        <w:rPr>
          <w:rFonts w:cs="Arial"/>
          <w:szCs w:val="18"/>
          <w:lang w:val="es-ES"/>
        </w:rPr>
        <w:t xml:space="preserve"> ou fornecer serviços de virtualização de hardware. Essa Instância não precisa atender aos requisitos do item (ii) acima. Esta é a única configuração que não exige que a Instância seja um controlador de domínio.</w:t>
      </w:r>
    </w:p>
    <w:p w14:paraId="59E58370" w14:textId="77777777" w:rsidR="000C3222" w:rsidRPr="00FD2888" w:rsidRDefault="000C3222" w:rsidP="00FD2888">
      <w:pPr>
        <w:pStyle w:val="PURBody-Indented"/>
      </w:pPr>
      <w:r w:rsidRPr="00B87DF9">
        <w:rPr>
          <w:lang w:val="es-ES"/>
        </w:rPr>
        <w:t xml:space="preserve">Trinta dias depois da instalação inicial do software para servidores, o software verificará periodicamente se o Active Directory está configurado conforme estabelecido acima. </w:t>
      </w:r>
      <w:r w:rsidRPr="00FD2888">
        <w:t>Se a verificação de configuração falhar, ocorrerá o seguinte:</w:t>
      </w:r>
    </w:p>
    <w:p w14:paraId="59E58371" w14:textId="77777777" w:rsidR="000C3222" w:rsidRPr="00B87DF9" w:rsidRDefault="000C3222" w:rsidP="00FD2888">
      <w:pPr>
        <w:pStyle w:val="PURBullet-Indented"/>
        <w:numPr>
          <w:ilvl w:val="0"/>
          <w:numId w:val="16"/>
        </w:numPr>
        <w:rPr>
          <w:lang w:val="es-ES"/>
        </w:rPr>
      </w:pPr>
      <w:r w:rsidRPr="00B87DF9">
        <w:rPr>
          <w:lang w:val="es-ES"/>
        </w:rPr>
        <w:t>Os avisos de falha serão apresentados ao administrador do servidor. Eles também serão visíveis na seção de alerta de integridade no Painel do Windows Server 2012 R2 Essentials.</w:t>
      </w:r>
    </w:p>
    <w:p w14:paraId="59E58372" w14:textId="77777777" w:rsidR="000C3222" w:rsidRPr="00B87DF9" w:rsidRDefault="000C3222" w:rsidP="00FD2888">
      <w:pPr>
        <w:pStyle w:val="PURBullet-Indented"/>
        <w:numPr>
          <w:ilvl w:val="0"/>
          <w:numId w:val="16"/>
        </w:numPr>
        <w:rPr>
          <w:lang w:val="es-ES"/>
        </w:rPr>
      </w:pPr>
      <w:r w:rsidRPr="00B87DF9">
        <w:rPr>
          <w:lang w:val="es-ES"/>
        </w:rPr>
        <w:t>No 21º dia contínuo de não conformidade, o servidor será paralisado e permanecerá assim até que seja reiniciado pelo administrador;</w:t>
      </w:r>
    </w:p>
    <w:p w14:paraId="59E58373" w14:textId="77777777" w:rsidR="000C3222" w:rsidRPr="00B87DF9" w:rsidRDefault="000C3222" w:rsidP="00FD2888">
      <w:pPr>
        <w:pStyle w:val="PURBullet-Indented"/>
        <w:numPr>
          <w:ilvl w:val="0"/>
          <w:numId w:val="16"/>
        </w:numPr>
        <w:rPr>
          <w:lang w:val="es-ES"/>
        </w:rPr>
      </w:pPr>
      <w:r w:rsidRPr="00B87DF9">
        <w:rPr>
          <w:lang w:val="es-ES"/>
        </w:rP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14:paraId="59E58374" w14:textId="77777777" w:rsidR="000C3222" w:rsidRPr="00B87DF9" w:rsidRDefault="000C3222" w:rsidP="00FD2888">
      <w:pPr>
        <w:pStyle w:val="PURBody-Indented"/>
        <w:rPr>
          <w:lang w:val="es-ES"/>
        </w:rPr>
      </w:pPr>
      <w:r w:rsidRPr="00B87DF9">
        <w:rPr>
          <w:lang w:val="es-ES"/>
        </w:rPr>
        <w:t>Assim que você tiver corrigido a configuração, cessarão os avisos e as paralisações automáticas.</w:t>
      </w:r>
    </w:p>
    <w:p w14:paraId="59E58375" w14:textId="77777777" w:rsidR="000C3222" w:rsidRPr="00B87DF9" w:rsidRDefault="000C3222" w:rsidP="00FD2888">
      <w:pPr>
        <w:pStyle w:val="PURBlueStrong-Indented"/>
        <w:rPr>
          <w:spacing w:val="0"/>
          <w:lang w:val="es-ES"/>
        </w:rPr>
      </w:pPr>
      <w:r w:rsidRPr="00B87DF9">
        <w:rPr>
          <w:spacing w:val="0"/>
          <w:lang w:val="es-ES"/>
        </w:rPr>
        <w:t>Usando o Software para Servidores</w:t>
      </w:r>
    </w:p>
    <w:p w14:paraId="59E58376" w14:textId="77777777" w:rsidR="000C3222" w:rsidRPr="00B87DF9" w:rsidRDefault="000C3222" w:rsidP="002D536B">
      <w:pPr>
        <w:pStyle w:val="PURBody-Indented"/>
        <w:rPr>
          <w:lang w:val="es-ES"/>
        </w:rPr>
      </w:pPr>
      <w:r w:rsidRPr="00B87DF9">
        <w:rPr>
          <w:lang w:val="es-ES"/>
        </w:rPr>
        <w:t>Uma Conta de Usuário é um nome de usuário exclusivo com sua senha associada criada por meio do Windows Server 2012 R2 Essentials Console. Você poderá usar até 25 contas de usuário. Cada conta de usuário permite que um usuário nomeado acesse e</w:t>
      </w:r>
      <w:r w:rsidR="002D536B">
        <w:rPr>
          <w:lang w:val="es-ES"/>
        </w:rPr>
        <w:t> </w:t>
      </w:r>
      <w:r w:rsidRPr="00B87DF9">
        <w:rPr>
          <w:lang w:val="es-ES"/>
        </w:rPr>
        <w:t>use o software para servidores naquele servidor. Você poderá reatribuir uma conta de usuário de um usuário para outro desde que a reatribuição não ocorra no período de 90 dias desde a última atribuição.</w:t>
      </w:r>
    </w:p>
    <w:p w14:paraId="59E58377" w14:textId="77777777" w:rsidR="000C3222" w:rsidRPr="00B87DF9" w:rsidRDefault="000C3222" w:rsidP="00FD2888">
      <w:pPr>
        <w:pStyle w:val="PURBlueStrong-Indented"/>
        <w:rPr>
          <w:spacing w:val="0"/>
          <w:lang w:val="es-ES"/>
        </w:rPr>
      </w:pPr>
      <w:r w:rsidRPr="00B87DF9">
        <w:rPr>
          <w:spacing w:val="0"/>
          <w:lang w:val="es-ES"/>
        </w:rPr>
        <w:t>Windows Server 2012 R2 Essentials Connector</w:t>
      </w:r>
    </w:p>
    <w:p w14:paraId="59E58378" w14:textId="77777777" w:rsidR="000C3222" w:rsidRPr="00B87DF9" w:rsidRDefault="000C3222" w:rsidP="00FD2888">
      <w:pPr>
        <w:pStyle w:val="PURBody-Indented"/>
        <w:rPr>
          <w:lang w:val="es-ES"/>
        </w:rPr>
      </w:pPr>
      <w:r w:rsidRPr="00B87DF9">
        <w:rPr>
          <w:lang w:val="es-ES"/>
        </w:rPr>
        <w:t>Você poderá instalar e usar o software Windows Server 2012 R2 Essentials Connector em até 50 dis</w:t>
      </w:r>
      <w:r w:rsidR="002D536B">
        <w:rPr>
          <w:lang w:val="es-ES"/>
        </w:rPr>
        <w:t xml:space="preserve">positivos a qualquer momento. </w:t>
      </w:r>
      <w:r w:rsidRPr="00B87DF9">
        <w:rPr>
          <w:lang w:val="es-ES"/>
        </w:rPr>
        <w:t>Você poderá usar este software somente com o software para servidores.</w:t>
      </w:r>
    </w:p>
    <w:p w14:paraId="59E58379" w14:textId="77777777" w:rsidR="000C3222" w:rsidRPr="00B87DF9" w:rsidRDefault="000C3222" w:rsidP="00FD2888">
      <w:pPr>
        <w:pStyle w:val="PURBlueStrong-Indented"/>
        <w:rPr>
          <w:spacing w:val="0"/>
          <w:lang w:val="es-ES"/>
        </w:rPr>
      </w:pPr>
      <w:r w:rsidRPr="00B87DF9">
        <w:rPr>
          <w:spacing w:val="0"/>
          <w:lang w:val="es-ES"/>
        </w:rPr>
        <w:t>Acesso de Serviços de Gerenciamento de Direitos do Active Directory do Windows Server 2012 R2</w:t>
      </w:r>
    </w:p>
    <w:p w14:paraId="59E5837A" w14:textId="77777777" w:rsidR="000C3222" w:rsidRPr="00B87DF9" w:rsidRDefault="000C3222" w:rsidP="00FD2888">
      <w:pPr>
        <w:pStyle w:val="PURBody-Indented"/>
        <w:rPr>
          <w:lang w:val="es-ES"/>
        </w:rPr>
      </w:pPr>
      <w:r w:rsidRPr="00B87DF9">
        <w:rPr>
          <w:lang w:val="es-ES"/>
        </w:rP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14:paraId="59E5837B" w14:textId="77777777" w:rsidR="000C3222" w:rsidRPr="00B87DF9" w:rsidRDefault="000C3222" w:rsidP="00FD2888">
      <w:pPr>
        <w:pStyle w:val="PURBlueStrong-Indented"/>
        <w:rPr>
          <w:spacing w:val="0"/>
          <w:lang w:val="es-ES"/>
        </w:rPr>
      </w:pPr>
      <w:r w:rsidRPr="00B87DF9">
        <w:rPr>
          <w:spacing w:val="0"/>
          <w:lang w:val="es-ES"/>
        </w:rPr>
        <w:lastRenderedPageBreak/>
        <w:t>Validação</w:t>
      </w:r>
    </w:p>
    <w:p w14:paraId="59E5837C" w14:textId="77777777" w:rsidR="000C3222" w:rsidRPr="00B87DF9" w:rsidRDefault="000C3222" w:rsidP="00FD2888">
      <w:pPr>
        <w:pStyle w:val="PURBody-Indented"/>
        <w:rPr>
          <w:lang w:val="es-ES"/>
        </w:rPr>
      </w:pPr>
      <w:r w:rsidRPr="00B87DF9">
        <w:rPr>
          <w:lang w:val="es-ES"/>
        </w:rP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129">
        <w:r w:rsidRPr="00B87DF9">
          <w:rPr>
            <w:color w:val="00467F"/>
            <w:u w:val="single"/>
            <w:lang w:val="es-ES"/>
          </w:rPr>
          <w:t>http://go.microsoft.com/fwlink/?linkid=39157</w:t>
        </w:r>
      </w:hyperlink>
      <w:r w:rsidRPr="00B87DF9">
        <w:rPr>
          <w:lang w:val="es-ES"/>
        </w:rPr>
        <w:t>.</w:t>
      </w:r>
    </w:p>
    <w:p w14:paraId="59E5837D" w14:textId="77777777" w:rsidR="000C3222" w:rsidRPr="00B87DF9" w:rsidRDefault="000C3222" w:rsidP="002D536B">
      <w:pPr>
        <w:pStyle w:val="PURBody-Indented"/>
        <w:rPr>
          <w:lang w:val="es-ES"/>
        </w:rPr>
      </w:pPr>
      <w:r w:rsidRPr="00B87DF9">
        <w:rPr>
          <w:lang w:val="es-ES"/>
        </w:rPr>
        <w:t>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w:t>
      </w:r>
      <w:r w:rsidR="002D536B">
        <w:rPr>
          <w:lang w:val="es-ES"/>
        </w:rPr>
        <w:t> </w:t>
      </w:r>
      <w:r w:rsidRPr="00B87DF9">
        <w:rPr>
          <w:lang w:val="es-ES"/>
        </w:rPr>
        <w:t xml:space="preserve">site </w:t>
      </w:r>
      <w:hyperlink r:id="rId130">
        <w:r w:rsidRPr="00B87DF9">
          <w:rPr>
            <w:color w:val="00467F"/>
            <w:u w:val="single"/>
            <w:lang w:val="es-ES"/>
          </w:rPr>
          <w:t>http://go.microsoft.com/fwlink/?linkid=96551</w:t>
        </w:r>
      </w:hyperlink>
      <w:r w:rsidRPr="00B87DF9">
        <w:rPr>
          <w:lang w:val="es-ES"/>
        </w:rPr>
        <w:t>.</w:t>
      </w:r>
    </w:p>
    <w:p w14:paraId="59E5837E" w14:textId="77777777" w:rsidR="000C3222" w:rsidRPr="00FD2888" w:rsidRDefault="000C3222" w:rsidP="00FD2888">
      <w:pPr>
        <w:pStyle w:val="PURBody-Indented"/>
      </w:pPr>
      <w:r w:rsidRPr="00B87DF9">
        <w:rPr>
          <w:lang w:val="es-ES"/>
        </w:rPr>
        <w:t xml:space="preserve">Se o software não for corretamente licenciado, sua funcionalidade poderá ser afetada. </w:t>
      </w:r>
      <w:r w:rsidRPr="00FD2888">
        <w:t>Por exemplo, você poderá:</w:t>
      </w:r>
    </w:p>
    <w:p w14:paraId="59E5837F" w14:textId="77777777" w:rsidR="000C3222" w:rsidRPr="00FD2888" w:rsidRDefault="000C3222" w:rsidP="00FD2888">
      <w:pPr>
        <w:pStyle w:val="PURBullet-Indented"/>
        <w:numPr>
          <w:ilvl w:val="0"/>
          <w:numId w:val="17"/>
        </w:numPr>
      </w:pPr>
      <w:r w:rsidRPr="00FD2888">
        <w:t>precisar reativar o software ou</w:t>
      </w:r>
    </w:p>
    <w:p w14:paraId="59E58380" w14:textId="77777777" w:rsidR="000C3222" w:rsidRPr="00B87DF9" w:rsidRDefault="000C3222" w:rsidP="00FD2888">
      <w:pPr>
        <w:pStyle w:val="PURBullet-Indented"/>
        <w:numPr>
          <w:ilvl w:val="0"/>
          <w:numId w:val="17"/>
        </w:numPr>
        <w:rPr>
          <w:lang w:val="es-ES"/>
        </w:rPr>
      </w:pPr>
      <w:r w:rsidRPr="00B87DF9">
        <w:rPr>
          <w:lang w:val="es-ES"/>
        </w:rPr>
        <w:t>receber lembretes para obter uma cópia devidamente licenciada do software,</w:t>
      </w:r>
    </w:p>
    <w:p w14:paraId="59E58381" w14:textId="77777777" w:rsidR="000C3222" w:rsidRPr="00B87DF9" w:rsidRDefault="000C3222" w:rsidP="00FD2888">
      <w:pPr>
        <w:pStyle w:val="PURBody-Indented"/>
        <w:rPr>
          <w:lang w:val="es-ES"/>
        </w:rPr>
      </w:pPr>
      <w:r w:rsidRPr="00B87DF9">
        <w:rPr>
          <w:lang w:val="es-ES"/>
        </w:rPr>
        <w:t>ou obter determinadas atualizações ou upgrades da Microsoft.</w:t>
      </w:r>
    </w:p>
    <w:p w14:paraId="59E58382" w14:textId="77777777" w:rsidR="000C3222" w:rsidRPr="00B87DF9" w:rsidRDefault="000C3222" w:rsidP="00FD2888">
      <w:pPr>
        <w:pStyle w:val="PURBody-Indented"/>
        <w:rPr>
          <w:lang w:val="es-ES"/>
        </w:rPr>
      </w:pPr>
      <w:r w:rsidRPr="00B87DF9">
        <w:rPr>
          <w:lang w:val="es-ES"/>
        </w:rPr>
        <w:t xml:space="preserve">Você só poderá obter atualizações ou upgrades para o software da Microsoft ou de fontes autorizadas. Para obter mais informações sobre como obter atualizações de fontes autorizadas, consulte o site </w:t>
      </w:r>
      <w:hyperlink r:id="rId131">
        <w:r w:rsidRPr="00B87DF9">
          <w:rPr>
            <w:color w:val="00467F"/>
            <w:u w:val="single"/>
            <w:lang w:val="es-ES"/>
          </w:rPr>
          <w:t>http://go.microsoft.com/fwlink/?linkid=96552</w:t>
        </w:r>
      </w:hyperlink>
      <w:r w:rsidRPr="00B87DF9">
        <w:rPr>
          <w:lang w:val="es-ES"/>
        </w:rPr>
        <w:t>.</w:t>
      </w:r>
    </w:p>
    <w:p w14:paraId="59E58383" w14:textId="77777777" w:rsidR="000C3222" w:rsidRPr="00B87DF9" w:rsidRDefault="000C3222" w:rsidP="00FD2888">
      <w:pPr>
        <w:pStyle w:val="PURBlueStrong-Indented"/>
        <w:rPr>
          <w:spacing w:val="0"/>
          <w:lang w:val="es-ES"/>
        </w:rPr>
      </w:pPr>
      <w:r w:rsidRPr="00B87DF9">
        <w:rPr>
          <w:spacing w:val="0"/>
          <w:lang w:val="es-ES"/>
        </w:rPr>
        <w:t>Tecnologia de Armazenamento de Dados</w:t>
      </w:r>
    </w:p>
    <w:p w14:paraId="59E58384" w14:textId="77777777" w:rsidR="000C3222" w:rsidRPr="00B87DF9" w:rsidRDefault="000C3222" w:rsidP="00FD2888">
      <w:pPr>
        <w:pStyle w:val="PURBody-Indented"/>
        <w:rPr>
          <w:lang w:val="es-ES"/>
        </w:rPr>
      </w:pPr>
      <w:r w:rsidRPr="00B87DF9">
        <w:rPr>
          <w:lang w:val="es-ES"/>
        </w:rP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bookmarkStart w:id="281" w:name="_Toc299519114"/>
    <w:bookmarkStart w:id="282" w:name="_Toc299524978"/>
    <w:bookmarkStart w:id="283" w:name="_Toc299531546"/>
    <w:bookmarkStart w:id="284" w:name="_Toc299531870"/>
    <w:p w14:paraId="59E58385" w14:textId="77777777" w:rsidR="009950B2" w:rsidRPr="00B87DF9" w:rsidRDefault="0055201D" w:rsidP="00FD2888">
      <w:pPr>
        <w:keepLines/>
        <w:spacing w:before="240" w:after="240"/>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386" w14:textId="77777777" w:rsidR="009950B2" w:rsidRPr="00B87DF9" w:rsidRDefault="009950B2" w:rsidP="00FD2888">
      <w:pPr>
        <w:pStyle w:val="PURSectionHeading"/>
        <w:rPr>
          <w:spacing w:val="0"/>
          <w:lang w:val="es-ES"/>
        </w:rPr>
      </w:pPr>
      <w:bookmarkStart w:id="285" w:name="_Toc346536848"/>
      <w:bookmarkStart w:id="286" w:name="Per_Core"/>
      <w:bookmarkEnd w:id="48"/>
    </w:p>
    <w:p w14:paraId="59E58387" w14:textId="77777777" w:rsidR="00423D30" w:rsidRPr="00B87DF9" w:rsidRDefault="00423D30" w:rsidP="00FD2888">
      <w:pPr>
        <w:pStyle w:val="PURSectionHeading"/>
        <w:rPr>
          <w:spacing w:val="0"/>
          <w:lang w:val="es-ES"/>
        </w:rPr>
        <w:sectPr w:rsidR="00423D30" w:rsidRPr="00B87DF9" w:rsidSect="003870AE">
          <w:footerReference w:type="default" r:id="rId132"/>
          <w:type w:val="continuous"/>
          <w:pgSz w:w="12240" w:h="15840" w:code="1"/>
          <w:pgMar w:top="1166" w:right="720" w:bottom="720" w:left="720" w:header="432" w:footer="288" w:gutter="0"/>
          <w:cols w:space="360"/>
          <w:docGrid w:linePitch="360"/>
        </w:sectPr>
      </w:pPr>
    </w:p>
    <w:p w14:paraId="59E58388" w14:textId="77777777" w:rsidR="000C3222" w:rsidRPr="00B87DF9" w:rsidRDefault="003C1827" w:rsidP="00FD2888">
      <w:pPr>
        <w:pStyle w:val="PURSectionHeading"/>
        <w:rPr>
          <w:spacing w:val="0"/>
          <w:lang w:val="es-ES"/>
        </w:rPr>
        <w:sectPr w:rsidR="000C3222" w:rsidRPr="00B87DF9" w:rsidSect="003870AE">
          <w:footerReference w:type="default" r:id="rId133"/>
          <w:pgSz w:w="12240" w:h="15840" w:code="1"/>
          <w:pgMar w:top="1166" w:right="720" w:bottom="720" w:left="720" w:header="432" w:footer="288" w:gutter="0"/>
          <w:cols w:space="360"/>
          <w:docGrid w:linePitch="360"/>
        </w:sectPr>
      </w:pPr>
      <w:bookmarkStart w:id="287" w:name="_Toc339280315"/>
      <w:bookmarkStart w:id="288" w:name="_Toc363552786"/>
      <w:bookmarkStart w:id="289" w:name="_Toc378682251"/>
      <w:bookmarkStart w:id="290" w:name="_Toc371268263"/>
      <w:bookmarkStart w:id="291" w:name="_Toc381961345"/>
      <w:r w:rsidRPr="00B87DF9">
        <w:rPr>
          <w:spacing w:val="0"/>
          <w:lang w:val="es-ES"/>
        </w:rPr>
        <w:lastRenderedPageBreak/>
        <w:t>Modelo de Licença Por Núcleo</w:t>
      </w:r>
      <w:bookmarkEnd w:id="285"/>
      <w:bookmarkEnd w:id="287"/>
      <w:bookmarkEnd w:id="288"/>
      <w:bookmarkEnd w:id="289"/>
      <w:bookmarkEnd w:id="290"/>
      <w:bookmarkEnd w:id="291"/>
    </w:p>
    <w:p w14:paraId="59E58389" w14:textId="77777777" w:rsidR="00EB1B7A" w:rsidRDefault="00BE6B24">
      <w:pPr>
        <w:pStyle w:val="TOC2"/>
        <w:rPr>
          <w:noProof/>
          <w:color w:val="auto"/>
          <w:sz w:val="22"/>
          <w:lang w:eastAsia="zh-CN"/>
        </w:rPr>
      </w:pPr>
      <w:r w:rsidRPr="00FD2888">
        <w:lastRenderedPageBreak/>
        <w:fldChar w:fldCharType="begin"/>
      </w:r>
      <w:r w:rsidR="008941DE" w:rsidRPr="00FD2888">
        <w:instrText xml:space="preserve"> TOC \b Per_Core \h \z \t "PUR Product Name,2" </w:instrText>
      </w:r>
      <w:r w:rsidRPr="00FD2888">
        <w:fldChar w:fldCharType="separate"/>
      </w:r>
      <w:hyperlink w:anchor="_Toc379916797" w:history="1">
        <w:r w:rsidR="00EB1B7A" w:rsidRPr="00C73F10">
          <w:rPr>
            <w:rStyle w:val="Hyperlink"/>
            <w:noProof/>
            <w:lang w:val="es-ES"/>
          </w:rPr>
          <w:t>BizTalk Server 2013 Enterprise</w:t>
        </w:r>
        <w:r w:rsidR="00EB1B7A">
          <w:rPr>
            <w:noProof/>
            <w:webHidden/>
          </w:rPr>
          <w:tab/>
        </w:r>
        <w:r w:rsidR="00EB1B7A">
          <w:rPr>
            <w:noProof/>
            <w:webHidden/>
          </w:rPr>
          <w:fldChar w:fldCharType="begin"/>
        </w:r>
        <w:r w:rsidR="00EB1B7A">
          <w:rPr>
            <w:noProof/>
            <w:webHidden/>
          </w:rPr>
          <w:instrText xml:space="preserve"> PAGEREF _Toc379916797 \h </w:instrText>
        </w:r>
        <w:r w:rsidR="00EB1B7A">
          <w:rPr>
            <w:noProof/>
            <w:webHidden/>
          </w:rPr>
        </w:r>
        <w:r w:rsidR="00EB1B7A">
          <w:rPr>
            <w:noProof/>
            <w:webHidden/>
          </w:rPr>
          <w:fldChar w:fldCharType="separate"/>
        </w:r>
        <w:r w:rsidR="00F8022C">
          <w:rPr>
            <w:noProof/>
            <w:webHidden/>
          </w:rPr>
          <w:t>26</w:t>
        </w:r>
        <w:r w:rsidR="00EB1B7A">
          <w:rPr>
            <w:noProof/>
            <w:webHidden/>
          </w:rPr>
          <w:fldChar w:fldCharType="end"/>
        </w:r>
      </w:hyperlink>
    </w:p>
    <w:p w14:paraId="59E5838A" w14:textId="77777777" w:rsidR="00EB1B7A" w:rsidRDefault="00A763A5">
      <w:pPr>
        <w:pStyle w:val="TOC2"/>
        <w:rPr>
          <w:noProof/>
          <w:color w:val="auto"/>
          <w:sz w:val="22"/>
          <w:lang w:eastAsia="zh-CN"/>
        </w:rPr>
      </w:pPr>
      <w:hyperlink w:anchor="_Toc379916798" w:history="1">
        <w:r w:rsidR="00EB1B7A" w:rsidRPr="00C73F10">
          <w:rPr>
            <w:rStyle w:val="Hyperlink"/>
            <w:noProof/>
            <w:lang w:val="es-ES"/>
          </w:rPr>
          <w:t>BizTalk Server 2013 Standard</w:t>
        </w:r>
        <w:r w:rsidR="00EB1B7A">
          <w:rPr>
            <w:noProof/>
            <w:webHidden/>
          </w:rPr>
          <w:tab/>
        </w:r>
        <w:r w:rsidR="00EB1B7A">
          <w:rPr>
            <w:noProof/>
            <w:webHidden/>
          </w:rPr>
          <w:fldChar w:fldCharType="begin"/>
        </w:r>
        <w:r w:rsidR="00EB1B7A">
          <w:rPr>
            <w:noProof/>
            <w:webHidden/>
          </w:rPr>
          <w:instrText xml:space="preserve"> PAGEREF _Toc379916798 \h </w:instrText>
        </w:r>
        <w:r w:rsidR="00EB1B7A">
          <w:rPr>
            <w:noProof/>
            <w:webHidden/>
          </w:rPr>
        </w:r>
        <w:r w:rsidR="00EB1B7A">
          <w:rPr>
            <w:noProof/>
            <w:webHidden/>
          </w:rPr>
          <w:fldChar w:fldCharType="separate"/>
        </w:r>
        <w:r w:rsidR="00F8022C">
          <w:rPr>
            <w:noProof/>
            <w:webHidden/>
          </w:rPr>
          <w:t>27</w:t>
        </w:r>
        <w:r w:rsidR="00EB1B7A">
          <w:rPr>
            <w:noProof/>
            <w:webHidden/>
          </w:rPr>
          <w:fldChar w:fldCharType="end"/>
        </w:r>
      </w:hyperlink>
    </w:p>
    <w:p w14:paraId="59E5838B" w14:textId="77777777" w:rsidR="00EB1B7A" w:rsidRDefault="00A763A5">
      <w:pPr>
        <w:pStyle w:val="TOC2"/>
        <w:rPr>
          <w:noProof/>
          <w:color w:val="auto"/>
          <w:sz w:val="22"/>
          <w:lang w:eastAsia="zh-CN"/>
        </w:rPr>
      </w:pPr>
      <w:hyperlink w:anchor="_Toc379916799" w:history="1">
        <w:r w:rsidR="00EB1B7A" w:rsidRPr="00C73F10">
          <w:rPr>
            <w:rStyle w:val="Hyperlink"/>
            <w:noProof/>
            <w:lang w:val="es-ES"/>
          </w:rPr>
          <w:t>BizTalk Server 2013 Branch</w:t>
        </w:r>
        <w:r w:rsidR="00EB1B7A">
          <w:rPr>
            <w:noProof/>
            <w:webHidden/>
          </w:rPr>
          <w:tab/>
        </w:r>
        <w:r w:rsidR="00EB1B7A">
          <w:rPr>
            <w:noProof/>
            <w:webHidden/>
          </w:rPr>
          <w:fldChar w:fldCharType="begin"/>
        </w:r>
        <w:r w:rsidR="00EB1B7A">
          <w:rPr>
            <w:noProof/>
            <w:webHidden/>
          </w:rPr>
          <w:instrText xml:space="preserve"> PAGEREF _Toc379916799 \h </w:instrText>
        </w:r>
        <w:r w:rsidR="00EB1B7A">
          <w:rPr>
            <w:noProof/>
            <w:webHidden/>
          </w:rPr>
        </w:r>
        <w:r w:rsidR="00EB1B7A">
          <w:rPr>
            <w:noProof/>
            <w:webHidden/>
          </w:rPr>
          <w:fldChar w:fldCharType="separate"/>
        </w:r>
        <w:r w:rsidR="00F8022C">
          <w:rPr>
            <w:noProof/>
            <w:webHidden/>
          </w:rPr>
          <w:t>27</w:t>
        </w:r>
        <w:r w:rsidR="00EB1B7A">
          <w:rPr>
            <w:noProof/>
            <w:webHidden/>
          </w:rPr>
          <w:fldChar w:fldCharType="end"/>
        </w:r>
      </w:hyperlink>
    </w:p>
    <w:p w14:paraId="59E5838C" w14:textId="77777777" w:rsidR="00EB1B7A" w:rsidRDefault="00A763A5">
      <w:pPr>
        <w:pStyle w:val="TOC2"/>
        <w:rPr>
          <w:noProof/>
          <w:color w:val="auto"/>
          <w:sz w:val="22"/>
          <w:lang w:eastAsia="zh-CN"/>
        </w:rPr>
      </w:pPr>
      <w:hyperlink w:anchor="_Toc379916800" w:history="1">
        <w:r w:rsidR="00EB1B7A" w:rsidRPr="00C73F10">
          <w:rPr>
            <w:rStyle w:val="Hyperlink"/>
            <w:noProof/>
            <w:lang w:val="es-ES"/>
          </w:rPr>
          <w:t>SQL Server 2014 Enterprise Core</w:t>
        </w:r>
        <w:r w:rsidR="00EB1B7A">
          <w:rPr>
            <w:noProof/>
            <w:webHidden/>
          </w:rPr>
          <w:tab/>
        </w:r>
        <w:r w:rsidR="00EB1B7A">
          <w:rPr>
            <w:noProof/>
            <w:webHidden/>
          </w:rPr>
          <w:fldChar w:fldCharType="begin"/>
        </w:r>
        <w:r w:rsidR="00EB1B7A">
          <w:rPr>
            <w:noProof/>
            <w:webHidden/>
          </w:rPr>
          <w:instrText xml:space="preserve"> PAGEREF _Toc379916800 \h </w:instrText>
        </w:r>
        <w:r w:rsidR="00EB1B7A">
          <w:rPr>
            <w:noProof/>
            <w:webHidden/>
          </w:rPr>
        </w:r>
        <w:r w:rsidR="00EB1B7A">
          <w:rPr>
            <w:noProof/>
            <w:webHidden/>
          </w:rPr>
          <w:fldChar w:fldCharType="separate"/>
        </w:r>
        <w:r w:rsidR="00F8022C">
          <w:rPr>
            <w:noProof/>
            <w:webHidden/>
          </w:rPr>
          <w:t>28</w:t>
        </w:r>
        <w:r w:rsidR="00EB1B7A">
          <w:rPr>
            <w:noProof/>
            <w:webHidden/>
          </w:rPr>
          <w:fldChar w:fldCharType="end"/>
        </w:r>
      </w:hyperlink>
    </w:p>
    <w:p w14:paraId="59E5838D" w14:textId="77777777" w:rsidR="00EB1B7A" w:rsidRDefault="00A763A5">
      <w:pPr>
        <w:pStyle w:val="TOC2"/>
        <w:rPr>
          <w:noProof/>
          <w:color w:val="auto"/>
          <w:sz w:val="22"/>
          <w:lang w:eastAsia="zh-CN"/>
        </w:rPr>
      </w:pPr>
      <w:hyperlink w:anchor="_Toc379916801" w:history="1">
        <w:r w:rsidR="00EB1B7A" w:rsidRPr="00C73F10">
          <w:rPr>
            <w:rStyle w:val="Hyperlink"/>
            <w:noProof/>
            <w:lang w:val="es-ES"/>
          </w:rPr>
          <w:t>SQL Server 2014 Standard Core</w:t>
        </w:r>
        <w:r w:rsidR="00EB1B7A">
          <w:rPr>
            <w:noProof/>
            <w:webHidden/>
          </w:rPr>
          <w:tab/>
        </w:r>
        <w:r w:rsidR="00EB1B7A">
          <w:rPr>
            <w:noProof/>
            <w:webHidden/>
          </w:rPr>
          <w:fldChar w:fldCharType="begin"/>
        </w:r>
        <w:r w:rsidR="00EB1B7A">
          <w:rPr>
            <w:noProof/>
            <w:webHidden/>
          </w:rPr>
          <w:instrText xml:space="preserve"> PAGEREF _Toc379916801 \h </w:instrText>
        </w:r>
        <w:r w:rsidR="00EB1B7A">
          <w:rPr>
            <w:noProof/>
            <w:webHidden/>
          </w:rPr>
        </w:r>
        <w:r w:rsidR="00EB1B7A">
          <w:rPr>
            <w:noProof/>
            <w:webHidden/>
          </w:rPr>
          <w:fldChar w:fldCharType="separate"/>
        </w:r>
        <w:r w:rsidR="00F8022C">
          <w:rPr>
            <w:noProof/>
            <w:webHidden/>
          </w:rPr>
          <w:t>28</w:t>
        </w:r>
        <w:r w:rsidR="00EB1B7A">
          <w:rPr>
            <w:noProof/>
            <w:webHidden/>
          </w:rPr>
          <w:fldChar w:fldCharType="end"/>
        </w:r>
      </w:hyperlink>
    </w:p>
    <w:p w14:paraId="59E5838E" w14:textId="77777777" w:rsidR="00EB1B7A" w:rsidRDefault="00A763A5">
      <w:pPr>
        <w:pStyle w:val="TOC2"/>
        <w:rPr>
          <w:noProof/>
          <w:color w:val="auto"/>
          <w:sz w:val="22"/>
          <w:lang w:eastAsia="zh-CN"/>
        </w:rPr>
      </w:pPr>
      <w:hyperlink w:anchor="_Toc379916802" w:history="1">
        <w:r w:rsidR="00EB1B7A" w:rsidRPr="00C73F10">
          <w:rPr>
            <w:rStyle w:val="Hyperlink"/>
            <w:noProof/>
            <w:lang w:val="es-ES"/>
          </w:rPr>
          <w:t>SQL Server 2014 Web Core</w:t>
        </w:r>
        <w:r w:rsidR="00EB1B7A">
          <w:rPr>
            <w:noProof/>
            <w:webHidden/>
          </w:rPr>
          <w:tab/>
        </w:r>
        <w:r w:rsidR="00EB1B7A">
          <w:rPr>
            <w:noProof/>
            <w:webHidden/>
          </w:rPr>
          <w:fldChar w:fldCharType="begin"/>
        </w:r>
        <w:r w:rsidR="00EB1B7A">
          <w:rPr>
            <w:noProof/>
            <w:webHidden/>
          </w:rPr>
          <w:instrText xml:space="preserve"> PAGEREF _Toc379916802 \h </w:instrText>
        </w:r>
        <w:r w:rsidR="00EB1B7A">
          <w:rPr>
            <w:noProof/>
            <w:webHidden/>
          </w:rPr>
        </w:r>
        <w:r w:rsidR="00EB1B7A">
          <w:rPr>
            <w:noProof/>
            <w:webHidden/>
          </w:rPr>
          <w:fldChar w:fldCharType="separate"/>
        </w:r>
        <w:r w:rsidR="00F8022C">
          <w:rPr>
            <w:noProof/>
            <w:webHidden/>
          </w:rPr>
          <w:t>29</w:t>
        </w:r>
        <w:r w:rsidR="00EB1B7A">
          <w:rPr>
            <w:noProof/>
            <w:webHidden/>
          </w:rPr>
          <w:fldChar w:fldCharType="end"/>
        </w:r>
      </w:hyperlink>
    </w:p>
    <w:p w14:paraId="59E5838F" w14:textId="77777777" w:rsidR="008941DE" w:rsidRPr="00FD2888" w:rsidRDefault="00BE6B24" w:rsidP="00FD2888">
      <w:pPr>
        <w:pStyle w:val="TOC2"/>
        <w:sectPr w:rsidR="008941DE" w:rsidRPr="00FD2888" w:rsidSect="003870AE">
          <w:footerReference w:type="default" r:id="rId134"/>
          <w:type w:val="continuous"/>
          <w:pgSz w:w="12240" w:h="15840" w:code="1"/>
          <w:pgMar w:top="1166" w:right="720" w:bottom="720" w:left="720" w:header="432" w:footer="288" w:gutter="0"/>
          <w:cols w:num="2" w:space="360"/>
          <w:docGrid w:linePitch="360"/>
        </w:sectPr>
      </w:pPr>
      <w:r w:rsidRPr="00FD2888">
        <w:fldChar w:fldCharType="end"/>
      </w:r>
    </w:p>
    <w:p w14:paraId="59E58390" w14:textId="77777777" w:rsidR="009950B2" w:rsidRPr="00FD2888" w:rsidRDefault="009950B2" w:rsidP="00FD2888"/>
    <w:p w14:paraId="59E58391" w14:textId="77777777" w:rsidR="009950B2" w:rsidRPr="00FD2888" w:rsidRDefault="009950B2" w:rsidP="00FD2888">
      <w:pPr>
        <w:pStyle w:val="PURHeading1"/>
        <w:sectPr w:rsidR="009950B2" w:rsidRPr="00FD2888" w:rsidSect="003870AE">
          <w:type w:val="continuous"/>
          <w:pgSz w:w="12240" w:h="15840" w:code="1"/>
          <w:pgMar w:top="1166" w:right="720" w:bottom="720" w:left="720" w:header="432" w:footer="288" w:gutter="0"/>
          <w:cols w:num="2" w:space="360"/>
          <w:docGrid w:linePitch="360"/>
        </w:sectPr>
      </w:pPr>
    </w:p>
    <w:p w14:paraId="59E58392" w14:textId="77777777" w:rsidR="009950B2" w:rsidRPr="00FD2888" w:rsidRDefault="009950B2" w:rsidP="00526CA5">
      <w:pPr>
        <w:pStyle w:val="PURHeading1"/>
        <w:spacing w:line="120" w:lineRule="exact"/>
      </w:pPr>
    </w:p>
    <w:p w14:paraId="59E58393" w14:textId="77777777" w:rsidR="000C3222" w:rsidRPr="00B87DF9" w:rsidRDefault="000C3222" w:rsidP="00FD2888">
      <w:pPr>
        <w:pStyle w:val="PURHeading1"/>
        <w:rPr>
          <w:lang w:val="es-ES"/>
        </w:rPr>
      </w:pPr>
      <w:r w:rsidRPr="00B87DF9">
        <w:rPr>
          <w:lang w:val="es-ES"/>
        </w:rPr>
        <w:t xml:space="preserve">Termos Gerais </w:t>
      </w:r>
    </w:p>
    <w:p w14:paraId="59E58394" w14:textId="77777777" w:rsidR="00041406" w:rsidRPr="00B87DF9" w:rsidRDefault="00041406" w:rsidP="00B87DF9">
      <w:pPr>
        <w:pStyle w:val="PURBody-Indented"/>
        <w:rPr>
          <w:lang w:val="es-ES"/>
        </w:rPr>
      </w:pPr>
      <w:r w:rsidRPr="00B87DF9">
        <w:rPr>
          <w:lang w:val="es-ES"/>
        </w:rPr>
        <w:t xml:space="preserve">Há um tipo de licença de software: a licença por núcleo. O número de licenças por núcleo necessário varia. Você tem os direitos indicados abaixo em cada Licença de Acesso para Assinantes (SAL) que adquirir. Consulte </w:t>
      </w:r>
      <w:hyperlink w:anchor="Termos Universais" w:history="1">
        <w:r w:rsidRPr="00B87DF9">
          <w:rPr>
            <w:rStyle w:val="Hyperlink"/>
            <w:lang w:val="es-ES"/>
          </w:rPr>
          <w:t xml:space="preserve">Condições Universais de Licença </w:t>
        </w:r>
      </w:hyperlink>
      <w:r w:rsidRPr="00B87DF9">
        <w:rPr>
          <w:lang w:val="es-ES"/>
        </w:rPr>
        <w:t xml:space="preserve">para obter os significados de </w:t>
      </w:r>
      <w:r w:rsidR="00B87DF9">
        <w:rPr>
          <w:lang w:val="es-ES"/>
        </w:rPr>
        <w:t>“</w:t>
      </w:r>
      <w:r w:rsidRPr="00B87DF9">
        <w:rPr>
          <w:lang w:val="es-ES"/>
        </w:rPr>
        <w:t>fator de núcleo</w:t>
      </w:r>
      <w:r w:rsidR="00B87DF9">
        <w:rPr>
          <w:lang w:val="es-ES"/>
        </w:rPr>
        <w:t>”</w:t>
      </w:r>
      <w:r w:rsidRPr="00B87DF9">
        <w:rPr>
          <w:lang w:val="es-ES"/>
        </w:rPr>
        <w:t xml:space="preserve">, </w:t>
      </w:r>
      <w:r w:rsidR="00B87DF9">
        <w:rPr>
          <w:lang w:val="es-ES"/>
        </w:rPr>
        <w:t>“</w:t>
      </w:r>
      <w:r w:rsidRPr="00B87DF9">
        <w:rPr>
          <w:lang w:val="es-ES"/>
        </w:rPr>
        <w:t>segmento de hardware</w:t>
      </w:r>
      <w:r w:rsidR="00B87DF9">
        <w:rPr>
          <w:lang w:val="es-ES"/>
        </w:rPr>
        <w:t>”</w:t>
      </w:r>
      <w:r w:rsidRPr="00B87DF9">
        <w:rPr>
          <w:lang w:val="es-ES"/>
        </w:rPr>
        <w:t xml:space="preserve">, </w:t>
      </w:r>
      <w:r w:rsidR="00B87DF9">
        <w:rPr>
          <w:lang w:val="es-ES"/>
        </w:rPr>
        <w:t>“instancia”</w:t>
      </w:r>
      <w:r w:rsidRPr="00B87DF9">
        <w:rPr>
          <w:lang w:val="es-ES"/>
        </w:rPr>
        <w:t xml:space="preserve">, </w:t>
      </w:r>
      <w:r w:rsidR="00B87DF9">
        <w:rPr>
          <w:lang w:val="es-ES"/>
        </w:rPr>
        <w:t>“</w:t>
      </w:r>
      <w:r w:rsidRPr="00B87DF9">
        <w:rPr>
          <w:lang w:val="es-ES"/>
        </w:rPr>
        <w:t>OSE</w:t>
      </w:r>
      <w:r w:rsidR="00B87DF9">
        <w:rPr>
          <w:lang w:val="es-ES"/>
        </w:rPr>
        <w:t>”</w:t>
      </w:r>
      <w:r w:rsidRPr="00B87DF9">
        <w:rPr>
          <w:lang w:val="es-ES"/>
        </w:rPr>
        <w:t xml:space="preserve">, </w:t>
      </w:r>
      <w:r w:rsidR="00B87DF9">
        <w:rPr>
          <w:lang w:val="es-ES"/>
        </w:rPr>
        <w:t>“</w:t>
      </w:r>
      <w:r w:rsidRPr="00B87DF9">
        <w:rPr>
          <w:lang w:val="es-ES"/>
        </w:rPr>
        <w:t>núcleo físico</w:t>
      </w:r>
      <w:r w:rsidR="00B87DF9">
        <w:rPr>
          <w:lang w:val="es-ES"/>
        </w:rPr>
        <w:t>”</w:t>
      </w:r>
      <w:r w:rsidRPr="00B87DF9">
        <w:rPr>
          <w:lang w:val="es-ES"/>
        </w:rPr>
        <w:t xml:space="preserve">, </w:t>
      </w:r>
      <w:r w:rsidR="00B87DF9">
        <w:rPr>
          <w:lang w:val="es-ES"/>
        </w:rPr>
        <w:t>“</w:t>
      </w:r>
      <w:r w:rsidRPr="00B87DF9">
        <w:rPr>
          <w:lang w:val="es-ES"/>
        </w:rPr>
        <w:t>OSE físico</w:t>
      </w:r>
      <w:r w:rsidR="00B87DF9">
        <w:rPr>
          <w:lang w:val="es-ES"/>
        </w:rPr>
        <w:t>”</w:t>
      </w:r>
      <w:r w:rsidRPr="00B87DF9">
        <w:rPr>
          <w:lang w:val="es-ES"/>
        </w:rPr>
        <w:t xml:space="preserve">, </w:t>
      </w:r>
      <w:r w:rsidR="00B87DF9">
        <w:rPr>
          <w:lang w:val="es-ES"/>
        </w:rPr>
        <w:t>“</w:t>
      </w:r>
      <w:r w:rsidRPr="00B87DF9">
        <w:rPr>
          <w:lang w:val="es-ES"/>
        </w:rPr>
        <w:t>processador físico</w:t>
      </w:r>
      <w:r w:rsidR="00B87DF9">
        <w:rPr>
          <w:lang w:val="es-ES"/>
        </w:rPr>
        <w:t>”</w:t>
      </w:r>
      <w:r w:rsidRPr="00B87DF9">
        <w:rPr>
          <w:lang w:val="es-ES"/>
        </w:rPr>
        <w:t xml:space="preserve">, </w:t>
      </w:r>
      <w:r w:rsidR="00B87DF9">
        <w:rPr>
          <w:lang w:val="es-ES"/>
        </w:rPr>
        <w:t>“</w:t>
      </w:r>
      <w:r w:rsidRPr="00B87DF9">
        <w:rPr>
          <w:lang w:val="es-ES"/>
        </w:rPr>
        <w:t>instâncias em execução</w:t>
      </w:r>
      <w:r w:rsidR="00B87DF9">
        <w:rPr>
          <w:lang w:val="es-ES"/>
        </w:rPr>
        <w:t>”</w:t>
      </w:r>
      <w:r w:rsidRPr="00B87DF9">
        <w:rPr>
          <w:lang w:val="es-ES"/>
        </w:rPr>
        <w:t xml:space="preserve">, </w:t>
      </w:r>
      <w:r w:rsidR="00B87DF9">
        <w:rPr>
          <w:lang w:val="es-ES"/>
        </w:rPr>
        <w:t>“</w:t>
      </w:r>
      <w:r w:rsidRPr="00B87DF9">
        <w:rPr>
          <w:lang w:val="es-ES"/>
        </w:rPr>
        <w:t>núcleo virtual</w:t>
      </w:r>
      <w:r w:rsidR="00B87DF9">
        <w:rPr>
          <w:lang w:val="es-ES"/>
        </w:rPr>
        <w:t>”</w:t>
      </w:r>
      <w:r w:rsidRPr="00B87DF9">
        <w:rPr>
          <w:lang w:val="es-ES"/>
        </w:rPr>
        <w:t xml:space="preserve"> e </w:t>
      </w:r>
      <w:r w:rsidR="00B87DF9">
        <w:rPr>
          <w:lang w:val="es-ES"/>
        </w:rPr>
        <w:t>“</w:t>
      </w:r>
      <w:r w:rsidRPr="00B87DF9">
        <w:rPr>
          <w:lang w:val="es-ES"/>
        </w:rPr>
        <w:t>OSE virtual</w:t>
      </w:r>
      <w:r w:rsidR="00B87DF9">
        <w:rPr>
          <w:lang w:val="es-ES"/>
        </w:rPr>
        <w:t>”</w:t>
      </w:r>
      <w:r w:rsidRPr="00B87DF9">
        <w:rPr>
          <w:lang w:val="es-ES"/>
        </w:rPr>
        <w:t>.</w:t>
      </w:r>
    </w:p>
    <w:p w14:paraId="59E58395" w14:textId="77777777" w:rsidR="00282633" w:rsidRPr="00B87DF9" w:rsidRDefault="00282633" w:rsidP="00FD2888">
      <w:pPr>
        <w:pStyle w:val="PURHeading2"/>
        <w:rPr>
          <w:lang w:val="es-ES"/>
        </w:rPr>
      </w:pPr>
      <w:r w:rsidRPr="00B87DF9">
        <w:rPr>
          <w:lang w:val="es-ES"/>
        </w:rPr>
        <w:t>Licenciando um Servidor</w:t>
      </w:r>
    </w:p>
    <w:p w14:paraId="59E58396" w14:textId="77777777" w:rsidR="00282633" w:rsidRPr="00B87DF9" w:rsidRDefault="00282633" w:rsidP="002D536B">
      <w:pPr>
        <w:pStyle w:val="PURBody-Indented"/>
        <w:rPr>
          <w:lang w:val="es-ES"/>
        </w:rPr>
      </w:pPr>
      <w:r w:rsidRPr="00B87DF9">
        <w:rPr>
          <w:lang w:val="es-ES"/>
        </w:rPr>
        <w:t>Antes de executar instâncias do software de servidor em um servidor, você deverá determinar o número de licenças necessárias e</w:t>
      </w:r>
      <w:r w:rsidR="002D536B">
        <w:rPr>
          <w:lang w:val="es-ES"/>
        </w:rPr>
        <w:t> </w:t>
      </w:r>
      <w:r w:rsidRPr="00B87DF9">
        <w:rPr>
          <w:lang w:val="es-ES"/>
        </w:rPr>
        <w:t>consigná-las nesse servidor.</w:t>
      </w:r>
    </w:p>
    <w:p w14:paraId="59E58397" w14:textId="77777777" w:rsidR="00282633" w:rsidRPr="00B87DF9" w:rsidRDefault="00282633" w:rsidP="00FD2888">
      <w:pPr>
        <w:pStyle w:val="PURBlueStrong-Indented"/>
        <w:rPr>
          <w:spacing w:val="0"/>
          <w:lang w:val="es-ES"/>
        </w:rPr>
      </w:pPr>
      <w:r w:rsidRPr="00B87DF9">
        <w:rPr>
          <w:spacing w:val="0"/>
          <w:lang w:val="es-ES"/>
        </w:rPr>
        <w:t>Determinando o Número de Licenças Necessário</w:t>
      </w:r>
    </w:p>
    <w:p w14:paraId="59E58398" w14:textId="77777777" w:rsidR="00282633" w:rsidRPr="00B87DF9" w:rsidRDefault="00282633" w:rsidP="00FD2888">
      <w:pPr>
        <w:pStyle w:val="PURBody-Indented"/>
        <w:rPr>
          <w:lang w:val="es-ES"/>
        </w:rPr>
      </w:pPr>
      <w:r w:rsidRPr="00B87DF9">
        <w:rPr>
          <w:lang w:val="es-ES"/>
        </w:rPr>
        <w:t>Há duas opções de licenciamento:</w:t>
      </w:r>
    </w:p>
    <w:p w14:paraId="59E58399" w14:textId="77777777" w:rsidR="00282633" w:rsidRPr="00B87DF9" w:rsidRDefault="00282633" w:rsidP="00FD2888">
      <w:pPr>
        <w:pStyle w:val="PURBody-Indented"/>
        <w:rPr>
          <w:lang w:val="es-ES"/>
        </w:rPr>
      </w:pPr>
      <w:r w:rsidRPr="00B87DF9">
        <w:rPr>
          <w:b/>
          <w:lang w:val="es-ES"/>
        </w:rPr>
        <w:t>Núcleos Físicos em um Servidor.</w:t>
      </w:r>
      <w:r w:rsidRPr="00B87DF9">
        <w:rPr>
          <w:lang w:val="es-ES"/>
        </w:rP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35" w:history="1">
        <w:r w:rsidRPr="00B87DF9">
          <w:rPr>
            <w:rStyle w:val="Hyperlink"/>
            <w:rFonts w:cs="Arial"/>
            <w:szCs w:val="18"/>
            <w:lang w:val="es-ES"/>
          </w:rPr>
          <w:t>http://go.microsoft.com/fwlink/?LinkID=229882</w:t>
        </w:r>
      </w:hyperlink>
      <w:r w:rsidRPr="00B87DF9">
        <w:rPr>
          <w:lang w:val="es-ES"/>
        </w:rPr>
        <w:t>.</w:t>
      </w:r>
    </w:p>
    <w:p w14:paraId="59E5839A" w14:textId="77777777" w:rsidR="00282633" w:rsidRPr="00B87DF9" w:rsidRDefault="00282633" w:rsidP="00FD2888">
      <w:pPr>
        <w:pStyle w:val="PURBody-Indented"/>
        <w:rPr>
          <w:lang w:val="es-ES"/>
        </w:rPr>
      </w:pPr>
      <w:r w:rsidRPr="00B87DF9">
        <w:rPr>
          <w:b/>
          <w:lang w:val="es-ES"/>
        </w:rPr>
        <w:t>OSE Virtual Individual.</w:t>
      </w:r>
      <w:r w:rsidRPr="00B87DF9">
        <w:rPr>
          <w:lang w:val="es-ES"/>
        </w:rP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14:paraId="59E5839B" w14:textId="77777777" w:rsidR="00EA48AA" w:rsidRPr="00B87DF9" w:rsidRDefault="00EA48AA" w:rsidP="00FD2888">
      <w:pPr>
        <w:pStyle w:val="PURHeading2"/>
        <w:rPr>
          <w:lang w:val="es-ES"/>
        </w:rPr>
      </w:pPr>
      <w:r w:rsidRPr="00B87DF9">
        <w:rPr>
          <w:lang w:val="es-ES"/>
        </w:rPr>
        <w:t>Atribuindo o Número de Licenças Necessárias ao Servidor</w:t>
      </w:r>
    </w:p>
    <w:p w14:paraId="59E5839C" w14:textId="77777777" w:rsidR="00EA48AA" w:rsidRPr="00B87DF9" w:rsidRDefault="00EA48AA" w:rsidP="00FD2888">
      <w:pPr>
        <w:pStyle w:val="PURBody-Indented"/>
        <w:rPr>
          <w:lang w:val="es-ES"/>
        </w:rPr>
      </w:pPr>
      <w:r w:rsidRPr="00B87DF9">
        <w:rPr>
          <w:lang w:val="es-ES"/>
        </w:rP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59E5839D" w14:textId="77777777" w:rsidR="00EA48AA" w:rsidRPr="00B87DF9" w:rsidRDefault="00EA48AA" w:rsidP="00FD2888">
      <w:pPr>
        <w:pStyle w:val="PURBody-Indented"/>
        <w:rPr>
          <w:lang w:val="es-ES"/>
        </w:rPr>
      </w:pPr>
      <w:r w:rsidRPr="00B87DF9">
        <w:rPr>
          <w:lang w:val="es-ES"/>
        </w:rPr>
        <w:t>É possível transferir uma licença, mas não no mesmo mês do calendário, desde que</w:t>
      </w:r>
      <w:r w:rsidRPr="00B87DF9">
        <w:rPr>
          <w:rFonts w:eastAsia="MS PGothic" w:cs="Arial"/>
          <w:color w:val="404040"/>
          <w:szCs w:val="18"/>
          <w:lang w:val="es-ES"/>
        </w:rPr>
        <w:t xml:space="preserve"> você aposente o servidor licenciado em decorrência de uma falha permanente de hardware. Se reatribuir uma licença, o servidor para o qual a licença for reatribuída se tornará o novo servidor licenciado referente a essa licença.</w:t>
      </w:r>
    </w:p>
    <w:p w14:paraId="59E5839E" w14:textId="77777777" w:rsidR="00282633" w:rsidRPr="00B87DF9" w:rsidRDefault="00282633" w:rsidP="00FD2888">
      <w:pPr>
        <w:pStyle w:val="PURHeading2"/>
        <w:rPr>
          <w:lang w:val="es-ES"/>
        </w:rPr>
      </w:pPr>
      <w:r w:rsidRPr="00B87DF9">
        <w:rPr>
          <w:lang w:val="es-ES"/>
        </w:rPr>
        <w:t>Executando Instâncias do Software para Servidores</w:t>
      </w:r>
    </w:p>
    <w:p w14:paraId="59E5839F" w14:textId="77777777" w:rsidR="00282633" w:rsidRPr="00B87DF9" w:rsidRDefault="00282633" w:rsidP="00FD2888">
      <w:pPr>
        <w:pStyle w:val="PURBlueStrong-Indented"/>
        <w:rPr>
          <w:spacing w:val="0"/>
          <w:lang w:val="es-ES"/>
        </w:rPr>
      </w:pPr>
      <w:r w:rsidRPr="00B87DF9">
        <w:rPr>
          <w:spacing w:val="0"/>
          <w:lang w:val="es-ES"/>
        </w:rPr>
        <w:t>o seguinte se aplica às edições Enterprise do software para servidores</w:t>
      </w:r>
    </w:p>
    <w:p w14:paraId="59E583A0"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t>Seu direito de executar instâncias do software para servidores depende da opção escolhida para determinar o número necessário de licenças do software:</w:t>
      </w:r>
    </w:p>
    <w:p w14:paraId="59E583A1"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14:paraId="59E583A2"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14:paraId="59E583A3" w14:textId="77777777" w:rsidR="00282633" w:rsidRPr="00B87DF9" w:rsidRDefault="00282633" w:rsidP="00FD2888">
      <w:pPr>
        <w:pStyle w:val="PURBlueStrong-Indented"/>
        <w:rPr>
          <w:spacing w:val="0"/>
          <w:lang w:val="es-ES"/>
        </w:rPr>
      </w:pPr>
      <w:r w:rsidRPr="00B87DF9">
        <w:rPr>
          <w:spacing w:val="0"/>
          <w:lang w:val="es-ES"/>
        </w:rPr>
        <w:t>o seguinte se aplica às edições Standard e Web do software para servidores</w:t>
      </w:r>
    </w:p>
    <w:p w14:paraId="59E583A4"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t>Seu direito de executar instâncias do software para servidores depende da opção escolhida para determinar o número necessário de licenças do software:</w:t>
      </w:r>
    </w:p>
    <w:p w14:paraId="59E583A5"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no OSE físico.</w:t>
      </w:r>
    </w:p>
    <w:p w14:paraId="59E583A6" w14:textId="77777777" w:rsidR="00282633" w:rsidRPr="00B87DF9" w:rsidRDefault="00282633"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auto"/>
          <w:sz w:val="18"/>
          <w:lang w:val="es-ES"/>
        </w:rPr>
        <w:lastRenderedPageBreak/>
        <w:t>OSEs Virtuais Individuais. Para cada OSE virtual ao qual você cedeu o número necessário de licenças, conforme o disposto na seção “OSE Virtual Individual” acima, você terá o direito de executar qualquer quantidade de instâncias do software nesse OSE virtual.</w:t>
      </w:r>
    </w:p>
    <w:p w14:paraId="59E583A7" w14:textId="77777777" w:rsidR="00282633" w:rsidRPr="00B87DF9" w:rsidRDefault="00282633" w:rsidP="00FD2888">
      <w:pPr>
        <w:pStyle w:val="PURHeading2"/>
        <w:rPr>
          <w:lang w:val="es-ES"/>
        </w:rPr>
      </w:pPr>
      <w:r w:rsidRPr="00B87DF9">
        <w:rPr>
          <w:lang w:val="es-ES"/>
        </w:rPr>
        <w:t>Execução de Instâncias do Software Adicional</w:t>
      </w:r>
    </w:p>
    <w:p w14:paraId="59E583A8" w14:textId="77777777" w:rsidR="00282633" w:rsidRPr="00B87DF9" w:rsidRDefault="00282633" w:rsidP="002D536B">
      <w:pPr>
        <w:pStyle w:val="PURBody-Indented"/>
        <w:rPr>
          <w:lang w:val="es-ES"/>
        </w:rPr>
      </w:pPr>
      <w:r w:rsidRPr="00B87DF9">
        <w:rPr>
          <w:lang w:val="es-ES"/>
        </w:rPr>
        <w:t>Você poderá executar ou de outra forma usar qualquer número de instâncias do software adicional correspondente relacionado no</w:t>
      </w:r>
      <w:r w:rsidR="002D536B">
        <w:rPr>
          <w:lang w:val="es-ES"/>
        </w:rPr>
        <w:t> </w:t>
      </w:r>
      <w:hyperlink w:anchor="Appendix1" w:history="1">
        <w:r w:rsidRPr="00B87DF9">
          <w:rPr>
            <w:rStyle w:val="Hyperlink"/>
            <w:lang w:val="es-ES"/>
          </w:rPr>
          <w:t>Apêndice 1</w:t>
        </w:r>
      </w:hyperlink>
      <w:r w:rsidRPr="00B87DF9">
        <w:rPr>
          <w:lang w:val="es-ES"/>
        </w:rPr>
        <w:t xml:space="preserve"> em OSEs físicos ou virtuais em qualquer número de dispositivos. Você poderá usá-las somente com o software de</w:t>
      </w:r>
      <w:r w:rsidR="002D536B">
        <w:rPr>
          <w:lang w:val="es-ES"/>
        </w:rPr>
        <w:t> </w:t>
      </w:r>
      <w:r w:rsidRPr="00B87DF9">
        <w:rPr>
          <w:lang w:val="es-ES"/>
        </w:rPr>
        <w:t>servidor. O uso de qualquer instância com o software do servidor pode ser indireto, por meio de outros softwares adicionais, ou</w:t>
      </w:r>
      <w:r w:rsidR="002D536B">
        <w:rPr>
          <w:lang w:val="es-ES"/>
        </w:rPr>
        <w:t> </w:t>
      </w:r>
      <w:r w:rsidRPr="00B87DF9">
        <w:rPr>
          <w:lang w:val="es-ES"/>
        </w:rPr>
        <w:t>direto. </w:t>
      </w:r>
    </w:p>
    <w:p w14:paraId="59E583A9" w14:textId="77777777" w:rsidR="00EA48AA" w:rsidRPr="00B87DF9" w:rsidRDefault="00EA48AA" w:rsidP="00FD2888">
      <w:pPr>
        <w:pStyle w:val="PURHeading2"/>
        <w:rPr>
          <w:lang w:val="es-ES"/>
        </w:rPr>
      </w:pPr>
      <w:r w:rsidRPr="00B87DF9">
        <w:rPr>
          <w:lang w:val="es-ES"/>
        </w:rPr>
        <w:t>Criando e Armazenando Instâncias nos Servidores e em Mídia de Armazenamento</w:t>
      </w:r>
    </w:p>
    <w:p w14:paraId="59E583AA" w14:textId="77777777" w:rsidR="00EA48AA" w:rsidRPr="00B87DF9" w:rsidRDefault="00EA48AA" w:rsidP="00FD2888">
      <w:pPr>
        <w:pStyle w:val="PURBody-Indented"/>
        <w:rPr>
          <w:lang w:val="es-ES"/>
        </w:rPr>
      </w:pPr>
      <w:r w:rsidRPr="00B87DF9">
        <w:rPr>
          <w:lang w:val="es-ES"/>
        </w:rPr>
        <w:t>Você terá os seguintes direitos adicionais para cada licença de software adquirida:</w:t>
      </w:r>
    </w:p>
    <w:p w14:paraId="59E583AB" w14:textId="77777777" w:rsidR="00EA48AA" w:rsidRPr="00B87DF9" w:rsidRDefault="00EA48AA" w:rsidP="00FD2888">
      <w:pPr>
        <w:pStyle w:val="PURBullet-Indented"/>
        <w:rPr>
          <w:lang w:val="es-ES"/>
        </w:rPr>
      </w:pPr>
      <w:r w:rsidRPr="00B87DF9">
        <w:rPr>
          <w:lang w:val="es-ES"/>
        </w:rPr>
        <w:t>Você pode criar qualquer número de instâncias do software para servidores e de cliente.</w:t>
      </w:r>
    </w:p>
    <w:p w14:paraId="59E583AC" w14:textId="77777777" w:rsidR="00EA48AA" w:rsidRPr="00B87DF9" w:rsidRDefault="00EA48AA" w:rsidP="00FD2888">
      <w:pPr>
        <w:pStyle w:val="PURBullet-Indented"/>
        <w:rPr>
          <w:lang w:val="es-ES"/>
        </w:rPr>
      </w:pPr>
      <w:r w:rsidRPr="00B87DF9">
        <w:rPr>
          <w:lang w:val="es-ES"/>
        </w:rPr>
        <w:t>Você pode armazenar instâncias do software para servidores e de cliente em qualquer um de seus servidores ou em qualquer uma de suas mídias de armazenamento.</w:t>
      </w:r>
    </w:p>
    <w:p w14:paraId="59E583AD" w14:textId="77777777" w:rsidR="00EA48AA" w:rsidRPr="00B87DF9" w:rsidRDefault="00EA48AA" w:rsidP="00FD2888">
      <w:pPr>
        <w:pStyle w:val="PURBullet-Indented"/>
        <w:rPr>
          <w:lang w:val="es-ES"/>
        </w:rPr>
      </w:pPr>
      <w:r w:rsidRPr="00B87DF9">
        <w:rPr>
          <w:lang w:val="es-ES"/>
        </w:rPr>
        <w:t>Você pode criar e armazenar instâncias do software para servidores e cliente apenas para exercer o seu direito de executar instâncias do software para servidores com as licenças de software descritas acima.</w:t>
      </w:r>
    </w:p>
    <w:p w14:paraId="59E583AE" w14:textId="77777777" w:rsidR="00282633" w:rsidRPr="00B87DF9" w:rsidRDefault="00282633" w:rsidP="00FD2888">
      <w:pPr>
        <w:pStyle w:val="PURHeading2"/>
        <w:rPr>
          <w:lang w:val="es-ES"/>
        </w:rPr>
      </w:pPr>
      <w:r w:rsidRPr="00B87DF9">
        <w:rPr>
          <w:lang w:val="es-ES"/>
        </w:rPr>
        <w:t>Direitos de Uso e/ou Requisitos de Licenciamento Adicionais</w:t>
      </w:r>
    </w:p>
    <w:p w14:paraId="59E583AF" w14:textId="77777777" w:rsidR="00282633" w:rsidRPr="00B87DF9" w:rsidRDefault="00284E2C" w:rsidP="00FD2888">
      <w:pPr>
        <w:pStyle w:val="PURBlueStrong-Indented"/>
        <w:rPr>
          <w:spacing w:val="0"/>
          <w:lang w:val="es-ES"/>
        </w:rPr>
      </w:pPr>
      <w:r w:rsidRPr="00B87DF9">
        <w:rPr>
          <w:spacing w:val="0"/>
          <w:lang w:val="es-ES"/>
        </w:rPr>
        <w:t>SALs (Licenças de Acesso para Assinantes) Desnecessárias para o Acesso</w:t>
      </w:r>
    </w:p>
    <w:p w14:paraId="59E583B0" w14:textId="77777777" w:rsidR="00282633" w:rsidRPr="00B87DF9" w:rsidRDefault="00284E2C" w:rsidP="00FD2888">
      <w:pPr>
        <w:pStyle w:val="PURBody-Indented"/>
        <w:rPr>
          <w:lang w:val="es-ES"/>
        </w:rPr>
      </w:pPr>
      <w:r w:rsidRPr="00B87DF9">
        <w:rPr>
          <w:lang w:val="es-ES"/>
        </w:rPr>
        <w:t>Você não precisa de SALs em outros equipamentos para acessar as suas instâncias do software para servidores.</w:t>
      </w:r>
    </w:p>
    <w:p w14:paraId="59E583B1" w14:textId="77777777" w:rsidR="00D62BE8" w:rsidRPr="00B87DF9" w:rsidRDefault="00D62BE8" w:rsidP="00FD2888">
      <w:pPr>
        <w:pStyle w:val="PURBlueStrong"/>
        <w:rPr>
          <w:spacing w:val="0"/>
          <w:lang w:val="es-ES"/>
        </w:rPr>
      </w:pPr>
      <w:r w:rsidRPr="00B87DF9">
        <w:rPr>
          <w:spacing w:val="0"/>
          <w:lang w:val="es-ES"/>
        </w:rPr>
        <w:t>Código Distribuível</w:t>
      </w:r>
    </w:p>
    <w:p w14:paraId="59E583B2" w14:textId="77777777" w:rsidR="00D62BE8" w:rsidRPr="00B87DF9" w:rsidRDefault="00D62BE8" w:rsidP="00FD2888">
      <w:pPr>
        <w:pStyle w:val="PURBody-Indented"/>
        <w:rPr>
          <w:lang w:val="es-ES"/>
        </w:rPr>
      </w:pPr>
      <w:r w:rsidRPr="00B87DF9">
        <w:rPr>
          <w:lang w:val="es-ES"/>
        </w:rPr>
        <w:t>Você pode usar o Código Distribuível na forma descrita nos Termos Universais de Licença.</w:t>
      </w:r>
    </w:p>
    <w:p w14:paraId="59E583B3" w14:textId="77777777" w:rsidR="00D62BE8" w:rsidRPr="00B87DF9" w:rsidRDefault="00D62BE8" w:rsidP="00FD2888">
      <w:pPr>
        <w:pStyle w:val="PURHeading2"/>
        <w:rPr>
          <w:lang w:val="es-ES"/>
        </w:rPr>
      </w:pPr>
      <w:r w:rsidRPr="00B87DF9">
        <w:rPr>
          <w:lang w:val="es-ES"/>
        </w:rPr>
        <w:t>Mobilidade de Licença em Farms de Servidores</w:t>
      </w:r>
    </w:p>
    <w:p w14:paraId="59E583B4" w14:textId="77777777" w:rsidR="00D62BE8" w:rsidRPr="00B87DF9" w:rsidRDefault="00D62BE8" w:rsidP="00FD2888">
      <w:pPr>
        <w:pStyle w:val="PURBody-Indented"/>
        <w:rPr>
          <w:lang w:val="es-ES"/>
        </w:rPr>
      </w:pPr>
      <w:r w:rsidRPr="00B87DF9">
        <w:rPr>
          <w:lang w:val="es-ES"/>
        </w:rPr>
        <w:t>Observação: Aplicável somente aos produtos designados como tendo Mobilidade de Licença nos Farms de Servidores na seção Termos de Licença Específicos ao Produto a seguir.</w:t>
      </w:r>
    </w:p>
    <w:p w14:paraId="59E583B5" w14:textId="77777777" w:rsidR="00D62BE8" w:rsidRPr="00B87DF9" w:rsidRDefault="00D62BE8" w:rsidP="00FD2888">
      <w:pPr>
        <w:pStyle w:val="PURBlueStrong"/>
        <w:rPr>
          <w:spacing w:val="0"/>
          <w:lang w:val="es-ES"/>
        </w:rPr>
      </w:pPr>
      <w:r w:rsidRPr="00B87DF9">
        <w:rPr>
          <w:spacing w:val="0"/>
          <w:lang w:val="es-ES"/>
        </w:rPr>
        <w:t>Consignando Licenças e Usando Software em um Farm de Servidores</w:t>
      </w:r>
    </w:p>
    <w:p w14:paraId="59E583B6" w14:textId="77777777" w:rsidR="005D2BF6" w:rsidRPr="00B87DF9" w:rsidRDefault="005D2BF6" w:rsidP="00FD2888">
      <w:pPr>
        <w:pStyle w:val="PURBody-Indented"/>
        <w:rPr>
          <w:lang w:val="es-ES"/>
        </w:rPr>
      </w:pPr>
      <w:r w:rsidRPr="00B87DF9">
        <w:rPr>
          <w:lang w:val="es-ES"/>
        </w:rPr>
        <w:t>Você pode transferir licenças por núcleo, de acordo com os Termos Gerais de Licença. Como alternativa, você pode transferir essas licenças como descrito a seguir.</w:t>
      </w:r>
    </w:p>
    <w:p w14:paraId="59E583B7" w14:textId="77777777" w:rsidR="00D62BE8" w:rsidRPr="00B87DF9" w:rsidRDefault="00D62BE8" w:rsidP="00FD2888">
      <w:pPr>
        <w:pStyle w:val="PURBody-Indented"/>
        <w:rPr>
          <w:lang w:val="es-ES"/>
        </w:rPr>
      </w:pPr>
      <w:r w:rsidRPr="00B87DF9">
        <w:rPr>
          <w:rStyle w:val="Strong"/>
          <w:lang w:val="es-ES"/>
        </w:rPr>
        <w:t>Farm de Servidores.</w:t>
      </w:r>
      <w:r w:rsidRPr="00B87DF9">
        <w:rPr>
          <w:rStyle w:val="PURBlueStrongChar"/>
          <w:spacing w:val="0"/>
          <w:lang w:val="es-ES"/>
        </w:rPr>
        <w:t xml:space="preserve"> </w:t>
      </w:r>
      <w:r w:rsidRPr="00B87DF9">
        <w:rPr>
          <w:lang w:val="es-ES"/>
        </w:rPr>
        <w:t>Um farm de servidores consiste em até dois data centers cada, localizados fisicamente:</w:t>
      </w:r>
    </w:p>
    <w:p w14:paraId="59E583B8" w14:textId="77777777" w:rsidR="00D62BE8" w:rsidRPr="00B87DF9" w:rsidRDefault="00D62BE8" w:rsidP="00FD2888">
      <w:pPr>
        <w:pStyle w:val="PURBullet-Indented"/>
        <w:rPr>
          <w:lang w:val="es-ES"/>
        </w:rPr>
      </w:pPr>
      <w:r w:rsidRPr="00B87DF9">
        <w:rPr>
          <w:lang w:val="es-ES"/>
        </w:rPr>
        <w:t>em um fuso horário de até quatro horas do fuso horário local do outro (Hora Universal Coordenada (UTC), não horário de verão) e/ou</w:t>
      </w:r>
    </w:p>
    <w:p w14:paraId="59E583B9" w14:textId="77777777" w:rsidR="00D62BE8" w:rsidRPr="00B87DF9" w:rsidRDefault="00D62BE8" w:rsidP="00FD2888">
      <w:pPr>
        <w:pStyle w:val="PURBullet-Indented"/>
        <w:rPr>
          <w:lang w:val="es-ES"/>
        </w:rPr>
      </w:pPr>
      <w:r w:rsidRPr="00B87DF9">
        <w:rPr>
          <w:lang w:val="es-ES"/>
        </w:rPr>
        <w:t>na União Europeia (UE) ou na Associação Europeia de Livre Comércio (EFTA)</w:t>
      </w:r>
      <w:r w:rsidRPr="00B87DF9">
        <w:rPr>
          <w:rFonts w:cs="Arial"/>
          <w:lang w:val="es-ES"/>
        </w:rPr>
        <w:t>.</w:t>
      </w:r>
    </w:p>
    <w:p w14:paraId="59E583BA" w14:textId="77777777" w:rsidR="00D62BE8" w:rsidRPr="00B87DF9" w:rsidRDefault="00D62BE8" w:rsidP="00FD2888">
      <w:pPr>
        <w:pStyle w:val="PURBody-Indented"/>
        <w:rPr>
          <w:lang w:val="es-ES"/>
        </w:rPr>
      </w:pPr>
      <w:r w:rsidRPr="00B87DF9">
        <w:rPr>
          <w:lang w:val="es-ES"/>
        </w:rPr>
        <w:t>Cada data center pode fazer parte de apenas um farm de servidores. Você poderá transferir um data center de um farm de servidores para, mas não durante o mesmo mês de calendário.</w:t>
      </w:r>
    </w:p>
    <w:p w14:paraId="59E583BB" w14:textId="77777777" w:rsidR="00282633" w:rsidRPr="00B87DF9" w:rsidRDefault="00282633" w:rsidP="00FD2888">
      <w:pPr>
        <w:pStyle w:val="PURBullet-Indented"/>
        <w:numPr>
          <w:ilvl w:val="0"/>
          <w:numId w:val="9"/>
        </w:numPr>
        <w:rPr>
          <w:lang w:val="es-ES"/>
        </w:rPr>
      </w:pPr>
      <w:r w:rsidRPr="00B87DF9">
        <w:rPr>
          <w:b/>
          <w:lang w:val="es-ES"/>
        </w:rPr>
        <w:t>Em um farm de servidores</w:t>
      </w:r>
      <w:r w:rsidRPr="00EB1B7A">
        <w:rPr>
          <w:b/>
          <w:bCs/>
          <w:lang w:val="es-ES"/>
        </w:rPr>
        <w:t>.</w:t>
      </w:r>
      <w:r w:rsidRPr="00B87DF9">
        <w:rPr>
          <w:lang w:val="es-ES"/>
        </w:rPr>
        <w:t xml:space="preserve"> 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14:paraId="59E583BC" w14:textId="77777777" w:rsidR="00282633" w:rsidRPr="00B87DF9" w:rsidRDefault="00282633" w:rsidP="00FD2888">
      <w:pPr>
        <w:pStyle w:val="PURBullet-Indented"/>
        <w:numPr>
          <w:ilvl w:val="0"/>
          <w:numId w:val="9"/>
        </w:numPr>
        <w:rPr>
          <w:lang w:val="es-ES"/>
        </w:rPr>
      </w:pPr>
      <w:r w:rsidRPr="00B87DF9">
        <w:rPr>
          <w:b/>
          <w:lang w:val="es-ES"/>
        </w:rPr>
        <w:t>Em farms de servidores</w:t>
      </w:r>
      <w:r w:rsidRPr="00EB1B7A">
        <w:rPr>
          <w:b/>
          <w:bCs/>
          <w:lang w:val="es-ES"/>
        </w:rPr>
        <w:t>.</w:t>
      </w:r>
      <w:r w:rsidRPr="00B87DF9">
        <w:rPr>
          <w:lang w:val="es-ES"/>
        </w:rPr>
        <w:t xml:space="preserve"> Você poderá transferir licenças principais a qualquer um dos seus servidores localizados em diferentes farms de servidores, mas não durante o mesmo mês de calendário.</w:t>
      </w:r>
    </w:p>
    <w:p w14:paraId="59E583BD" w14:textId="77777777" w:rsidR="00EA48AA" w:rsidRPr="00B87DF9" w:rsidRDefault="00EA48AA" w:rsidP="00FD2888">
      <w:pPr>
        <w:pStyle w:val="PURHeading1"/>
        <w:rPr>
          <w:lang w:val="es-ES"/>
        </w:rPr>
      </w:pPr>
      <w:r w:rsidRPr="00B87DF9">
        <w:rPr>
          <w:lang w:val="es-ES"/>
        </w:rPr>
        <w:t>Termos de Licença Específicos ao Produto</w:t>
      </w:r>
    </w:p>
    <w:p w14:paraId="59E583BE" w14:textId="77777777" w:rsidR="00280B5A" w:rsidRPr="00B87DF9" w:rsidRDefault="00280B5A" w:rsidP="00FD2888">
      <w:pPr>
        <w:pStyle w:val="PURProductName"/>
        <w:rPr>
          <w:lang w:val="es-ES"/>
        </w:rPr>
      </w:pPr>
      <w:bookmarkStart w:id="292" w:name="_Toc332094027"/>
      <w:bookmarkStart w:id="293" w:name="_Toc332094286"/>
      <w:bookmarkStart w:id="294" w:name="_Toc346536849"/>
      <w:bookmarkStart w:id="295" w:name="_Toc363552787"/>
      <w:bookmarkStart w:id="296" w:name="_Toc363552851"/>
      <w:bookmarkStart w:id="297" w:name="_Toc378682191"/>
      <w:bookmarkStart w:id="298" w:name="_Toc378682252"/>
      <w:bookmarkStart w:id="299" w:name="_Toc371268264"/>
      <w:bookmarkStart w:id="300" w:name="_Toc371268330"/>
      <w:bookmarkStart w:id="301" w:name="_Toc379916797"/>
      <w:bookmarkStart w:id="302" w:name="_Toc381961346"/>
      <w:bookmarkStart w:id="303" w:name="_Toc332094026"/>
      <w:bookmarkStart w:id="304" w:name="_Toc332094285"/>
      <w:r w:rsidRPr="00B87DF9">
        <w:rPr>
          <w:lang w:val="es-ES"/>
        </w:rPr>
        <w:t>BizTalk Server 2013 Enterprise</w:t>
      </w:r>
      <w:bookmarkEnd w:id="292"/>
      <w:bookmarkEnd w:id="293"/>
      <w:bookmarkEnd w:id="294"/>
      <w:bookmarkEnd w:id="295"/>
      <w:bookmarkEnd w:id="296"/>
      <w:bookmarkEnd w:id="297"/>
      <w:bookmarkEnd w:id="298"/>
      <w:bookmarkEnd w:id="299"/>
      <w:bookmarkEnd w:id="300"/>
      <w:bookmarkEnd w:id="301"/>
      <w:bookmarkEnd w:id="302"/>
      <w:r w:rsidRPr="00FD2888">
        <w:fldChar w:fldCharType="begin"/>
      </w:r>
      <w:r w:rsidRPr="00B87DF9">
        <w:rPr>
          <w:lang w:val="es-ES"/>
        </w:rPr>
        <w:instrText>XE "BizTalk Server 2013 Enterprise"</w:instrText>
      </w:r>
      <w:r w:rsidRPr="00FD2888">
        <w:fldChar w:fldCharType="end"/>
      </w:r>
    </w:p>
    <w:p w14:paraId="59E583BF" w14:textId="77777777" w:rsidR="00280B5A" w:rsidRPr="00B87DF9" w:rsidRDefault="00280B5A" w:rsidP="002D536B">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2D536B">
        <w:rPr>
          <w:spacing w:val="0"/>
          <w:lang w:val="es-ES"/>
        </w:rPr>
        <w:t> </w:t>
      </w:r>
      <w:r w:rsidRPr="00B87DF9">
        <w:rPr>
          <w:spacing w:val="0"/>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FD2888" w14:paraId="59E583C2" w14:textId="77777777" w:rsidTr="00280B5A">
        <w:tc>
          <w:tcPr>
            <w:tcW w:w="2477" w:type="pct"/>
          </w:tcPr>
          <w:p w14:paraId="59E583C0" w14:textId="77777777" w:rsidR="00280B5A" w:rsidRPr="00B87DF9" w:rsidRDefault="00280B5A" w:rsidP="002D536B">
            <w:pPr>
              <w:pStyle w:val="PURLMSH"/>
              <w:rPr>
                <w:lang w:val="es-ES"/>
              </w:rPr>
            </w:pPr>
            <w:r w:rsidRPr="00B87DF9">
              <w:rPr>
                <w:lang w:val="es-ES"/>
              </w:rPr>
              <w:t xml:space="preserve">Mobilidade de Licença em Farms de Servidores: </w:t>
            </w:r>
            <w:r w:rsidRPr="00B87DF9">
              <w:rPr>
                <w:b/>
                <w:lang w:val="es-ES"/>
              </w:rPr>
              <w:t xml:space="preserve">Sim </w:t>
            </w:r>
            <w:r w:rsidRPr="00B87DF9">
              <w:rPr>
                <w:i/>
                <w:lang w:val="es-ES"/>
              </w:rPr>
              <w:t>(consulte</w:t>
            </w:r>
            <w:r w:rsidR="002D536B">
              <w:rPr>
                <w:i/>
                <w:lang w:val="es-ES"/>
              </w:rPr>
              <w:t> </w:t>
            </w:r>
            <w:hyperlink w:anchor="Mobilidade" w:history="1">
              <w:r w:rsidRPr="00B87DF9">
                <w:rPr>
                  <w:rStyle w:val="Hyperlink"/>
                  <w:i/>
                  <w:lang w:val="es-ES"/>
                </w:rPr>
                <w:t>Termos</w:t>
              </w:r>
              <w:r w:rsidR="002D536B">
                <w:rPr>
                  <w:rStyle w:val="Hyperlink"/>
                  <w:i/>
                  <w:lang w:val="es-ES"/>
                </w:rPr>
                <w:t> </w:t>
              </w:r>
              <w:r w:rsidRPr="00B87DF9">
                <w:rPr>
                  <w:rStyle w:val="Hyperlink"/>
                  <w:i/>
                  <w:lang w:val="es-ES"/>
                </w:rPr>
                <w:t>Gerais</w:t>
              </w:r>
            </w:hyperlink>
            <w:r w:rsidRPr="00B87DF9">
              <w:rPr>
                <w:i/>
                <w:lang w:val="es-ES"/>
              </w:rPr>
              <w:t>)</w:t>
            </w:r>
            <w:r w:rsidRPr="00B87DF9">
              <w:rPr>
                <w:lang w:val="es-ES"/>
              </w:rPr>
              <w:t xml:space="preserve"> </w:t>
            </w:r>
          </w:p>
        </w:tc>
        <w:tc>
          <w:tcPr>
            <w:tcW w:w="2523" w:type="pct"/>
          </w:tcPr>
          <w:p w14:paraId="59E583C1" w14:textId="77777777" w:rsidR="00280B5A" w:rsidRPr="00FD2888" w:rsidRDefault="00280B5A" w:rsidP="00FD2888">
            <w:pPr>
              <w:pStyle w:val="PURLMSH"/>
            </w:pPr>
            <w:r w:rsidRPr="00FD2888">
              <w:t xml:space="preserve">Consulte Notificações Aplicáveis: </w:t>
            </w:r>
            <w:r w:rsidRPr="00FD2888">
              <w:rPr>
                <w:b/>
              </w:rPr>
              <w:t xml:space="preserve">Não </w:t>
            </w:r>
          </w:p>
        </w:tc>
      </w:tr>
      <w:tr w:rsidR="00280B5A" w:rsidRPr="00B87DF9" w14:paraId="59E583C5" w14:textId="77777777" w:rsidTr="00280B5A">
        <w:tc>
          <w:tcPr>
            <w:tcW w:w="2477" w:type="pct"/>
          </w:tcPr>
          <w:p w14:paraId="59E583C3" w14:textId="77777777" w:rsidR="00280B5A" w:rsidRPr="00B87DF9" w:rsidRDefault="00280B5A"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Pr>
          <w:p w14:paraId="59E583C4" w14:textId="77777777" w:rsidR="00280B5A" w:rsidRPr="00B87DF9" w:rsidRDefault="00280B5A" w:rsidP="00FD2888">
            <w:pPr>
              <w:pStyle w:val="PURLMSH"/>
              <w:rPr>
                <w:lang w:val="es-ES"/>
              </w:rPr>
            </w:pPr>
          </w:p>
        </w:tc>
      </w:tr>
    </w:tbl>
    <w:p w14:paraId="59E583C6" w14:textId="77777777" w:rsidR="00280B5A" w:rsidRPr="00B87DF9" w:rsidRDefault="00280B5A" w:rsidP="00526CA5">
      <w:pPr>
        <w:pStyle w:val="PURADDITIONALTERMSHEADERMB"/>
        <w:keepNext/>
        <w:keepLines/>
        <w:rPr>
          <w:lang w:val="es-ES"/>
        </w:rPr>
      </w:pPr>
      <w:r w:rsidRPr="00B87DF9">
        <w:rPr>
          <w:lang w:val="es-ES"/>
        </w:rPr>
        <w:lastRenderedPageBreak/>
        <w:t>Termos Adicionais:</w:t>
      </w:r>
    </w:p>
    <w:p w14:paraId="59E583C7" w14:textId="77777777" w:rsidR="00280B5A" w:rsidRPr="00B87DF9" w:rsidRDefault="00280B5A" w:rsidP="00FD2888">
      <w:pPr>
        <w:pStyle w:val="PURBlueStrong-Indented"/>
        <w:rPr>
          <w:spacing w:val="0"/>
          <w:lang w:val="es-ES"/>
        </w:rPr>
      </w:pPr>
      <w:r w:rsidRPr="00B87DF9">
        <w:rPr>
          <w:spacing w:val="0"/>
          <w:lang w:val="es-ES"/>
        </w:rPr>
        <w:t>Office Web Component</w:t>
      </w:r>
    </w:p>
    <w:p w14:paraId="59E583C8" w14:textId="77777777" w:rsidR="00280B5A" w:rsidRPr="00B87DF9" w:rsidRDefault="00280B5A" w:rsidP="002D536B">
      <w:pPr>
        <w:pStyle w:val="PURBody-Indented"/>
        <w:rPr>
          <w:lang w:val="es-ES"/>
        </w:rPr>
      </w:pPr>
      <w:r w:rsidRPr="00B87DF9">
        <w:rPr>
          <w:lang w:val="es-ES"/>
        </w:rPr>
        <w:t>Você pode usar o componente somente para exibir e imprimir cópias de documentos estáticos, textos e imagens criados com o</w:t>
      </w:r>
      <w:r w:rsidR="002D536B">
        <w:rPr>
          <w:lang w:val="es-ES"/>
        </w:rPr>
        <w:t> </w:t>
      </w:r>
      <w:r w:rsidRPr="00B87DF9">
        <w:rPr>
          <w:lang w:val="es-ES"/>
        </w:rPr>
        <w:t>software, e não precisará de licenças separadas para as cópias do componente.</w:t>
      </w:r>
    </w:p>
    <w:p w14:paraId="59E583C9" w14:textId="77777777" w:rsidR="00280B5A" w:rsidRPr="00FD2888" w:rsidRDefault="00280B5A" w:rsidP="00FD2888">
      <w:pPr>
        <w:pStyle w:val="PURBlueStrong-Indented"/>
        <w:rPr>
          <w:spacing w:val="0"/>
        </w:rPr>
      </w:pPr>
      <w:r w:rsidRPr="00FD2888">
        <w:rPr>
          <w:spacing w:val="0"/>
        </w:rPr>
        <w:t>Software .NET Framework</w:t>
      </w:r>
    </w:p>
    <w:p w14:paraId="59E583CA" w14:textId="77777777" w:rsidR="00280B5A" w:rsidRPr="00FD2888" w:rsidRDefault="00280B5A" w:rsidP="002D536B">
      <w:pPr>
        <w:pStyle w:val="PURBody-Indented"/>
      </w:pPr>
      <w:r w:rsidRPr="00FD2888">
        <w:t>O software do produto contém o software Microsoft .NET Framework e pode conter o software PowerShell. Consulte os termos de</w:t>
      </w:r>
      <w:r w:rsidR="002D536B">
        <w:t> </w:t>
      </w:r>
      <w:r w:rsidRPr="00FD2888">
        <w:t>licença do Software .NET Framework, PowerShell e Windows hotfix KB975759 nos Termos Universais de Licença.</w:t>
      </w:r>
    </w:p>
    <w:p w14:paraId="59E583CB" w14:textId="77777777" w:rsidR="00280B5A" w:rsidRPr="00FD2888" w:rsidRDefault="00A763A5" w:rsidP="00FD2888">
      <w:pPr>
        <w:pStyle w:val="PURBullet"/>
        <w:keepLines/>
        <w:numPr>
          <w:ilvl w:val="0"/>
          <w:numId w:val="0"/>
        </w:numPr>
        <w:spacing w:before="240" w:after="240" w:line="240" w:lineRule="auto"/>
        <w:contextualSpacing w:val="0"/>
        <w:jc w:val="right"/>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CC" w14:textId="77777777" w:rsidR="00280B5A" w:rsidRPr="00B87DF9" w:rsidRDefault="00280B5A" w:rsidP="00FD2888">
      <w:pPr>
        <w:pStyle w:val="PURProductName"/>
        <w:rPr>
          <w:lang w:val="es-ES"/>
        </w:rPr>
      </w:pPr>
      <w:bookmarkStart w:id="305" w:name="_Toc332094028"/>
      <w:bookmarkStart w:id="306" w:name="_Toc332094287"/>
      <w:bookmarkStart w:id="307" w:name="_Toc346536850"/>
      <w:bookmarkStart w:id="308" w:name="_Toc363552788"/>
      <w:bookmarkStart w:id="309" w:name="_Toc363552852"/>
      <w:bookmarkStart w:id="310" w:name="_Toc378682192"/>
      <w:bookmarkStart w:id="311" w:name="_Toc378682253"/>
      <w:bookmarkStart w:id="312" w:name="_Toc371268265"/>
      <w:bookmarkStart w:id="313" w:name="_Toc371268331"/>
      <w:bookmarkStart w:id="314" w:name="_Toc379916798"/>
      <w:bookmarkStart w:id="315" w:name="_Toc381961347"/>
      <w:r w:rsidRPr="00B87DF9">
        <w:rPr>
          <w:lang w:val="es-ES"/>
        </w:rPr>
        <w:t>BizTalk Server 2013 Standard</w:t>
      </w:r>
      <w:bookmarkEnd w:id="305"/>
      <w:bookmarkEnd w:id="306"/>
      <w:bookmarkEnd w:id="307"/>
      <w:bookmarkEnd w:id="308"/>
      <w:bookmarkEnd w:id="309"/>
      <w:bookmarkEnd w:id="310"/>
      <w:bookmarkEnd w:id="311"/>
      <w:bookmarkEnd w:id="312"/>
      <w:bookmarkEnd w:id="313"/>
      <w:bookmarkEnd w:id="314"/>
      <w:bookmarkEnd w:id="315"/>
      <w:r w:rsidRPr="00FD2888">
        <w:fldChar w:fldCharType="begin"/>
      </w:r>
      <w:r w:rsidRPr="00B87DF9">
        <w:rPr>
          <w:lang w:val="es-ES"/>
        </w:rPr>
        <w:instrText>XE "BizTalk Server 2013 Standard"</w:instrText>
      </w:r>
      <w:r w:rsidRPr="00FD2888">
        <w:fldChar w:fldCharType="end"/>
      </w:r>
    </w:p>
    <w:p w14:paraId="59E583CD" w14:textId="77777777" w:rsidR="00280B5A" w:rsidRPr="00B87DF9" w:rsidRDefault="00280B5A" w:rsidP="00C15556">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15556">
        <w:rPr>
          <w:spacing w:val="0"/>
          <w:lang w:val="es-ES"/>
        </w:rPr>
        <w:t> </w:t>
      </w:r>
      <w:r w:rsidRPr="00B87DF9">
        <w:rPr>
          <w:spacing w:val="0"/>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5438"/>
      </w:tblGrid>
      <w:tr w:rsidR="00280B5A" w:rsidRPr="00FD2888" w14:paraId="59E583D0" w14:textId="77777777" w:rsidTr="00C15556">
        <w:tc>
          <w:tcPr>
            <w:tcW w:w="2512" w:type="pct"/>
          </w:tcPr>
          <w:p w14:paraId="59E583CE" w14:textId="77777777" w:rsidR="00280B5A" w:rsidRPr="00B87DF9" w:rsidRDefault="00280B5A" w:rsidP="00FD2888">
            <w:pPr>
              <w:pStyle w:val="PURLMSH"/>
              <w:rPr>
                <w:lang w:val="es-ES"/>
              </w:rPr>
            </w:pPr>
            <w:r w:rsidRPr="00B87DF9">
              <w:rPr>
                <w:lang w:val="es-ES"/>
              </w:rPr>
              <w:t xml:space="preserve">Mobilidade de Licença em Farms de Servidores: </w:t>
            </w:r>
            <w:r w:rsidRPr="00B87DF9">
              <w:rPr>
                <w:b/>
                <w:lang w:val="es-ES"/>
              </w:rPr>
              <w:t xml:space="preserve">Sim </w:t>
            </w:r>
            <w:r w:rsidRPr="00B87DF9">
              <w:rPr>
                <w:i/>
                <w:lang w:val="es-ES"/>
              </w:rPr>
              <w:t xml:space="preserve">(consulte </w:t>
            </w:r>
            <w:hyperlink w:anchor="Mobilidade" w:history="1">
              <w:r w:rsidRPr="00B87DF9">
                <w:rPr>
                  <w:rStyle w:val="Hyperlink"/>
                  <w:i/>
                  <w:lang w:val="es-ES"/>
                </w:rPr>
                <w:t>Termos Gerais</w:t>
              </w:r>
            </w:hyperlink>
            <w:r w:rsidRPr="00B87DF9">
              <w:rPr>
                <w:i/>
                <w:lang w:val="es-ES"/>
              </w:rPr>
              <w:t>)</w:t>
            </w:r>
            <w:r w:rsidRPr="00B87DF9">
              <w:rPr>
                <w:lang w:val="es-ES"/>
              </w:rPr>
              <w:t xml:space="preserve"> </w:t>
            </w:r>
          </w:p>
        </w:tc>
        <w:tc>
          <w:tcPr>
            <w:tcW w:w="2488" w:type="pct"/>
          </w:tcPr>
          <w:p w14:paraId="59E583CF" w14:textId="77777777" w:rsidR="00280B5A" w:rsidRPr="00FD2888" w:rsidRDefault="00280B5A" w:rsidP="00FD2888">
            <w:pPr>
              <w:pStyle w:val="PURLMSH"/>
            </w:pPr>
            <w:r w:rsidRPr="00FD2888">
              <w:t xml:space="preserve">Consulte Notificações Aplicáveis: </w:t>
            </w:r>
            <w:r w:rsidRPr="00FD2888">
              <w:rPr>
                <w:b/>
              </w:rPr>
              <w:t>Não</w:t>
            </w:r>
          </w:p>
        </w:tc>
      </w:tr>
      <w:tr w:rsidR="00280B5A" w:rsidRPr="00B87DF9" w14:paraId="59E583D3" w14:textId="77777777" w:rsidTr="00C15556">
        <w:trPr>
          <w:trHeight w:val="284"/>
        </w:trPr>
        <w:tc>
          <w:tcPr>
            <w:tcW w:w="2512" w:type="pct"/>
          </w:tcPr>
          <w:p w14:paraId="59E583D1" w14:textId="77777777" w:rsidR="00280B5A" w:rsidRPr="00B87DF9" w:rsidRDefault="00280B5A"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88" w:type="pct"/>
          </w:tcPr>
          <w:p w14:paraId="59E583D2" w14:textId="77777777" w:rsidR="00280B5A" w:rsidRPr="00B87DF9" w:rsidRDefault="00280B5A" w:rsidP="00FD2888">
            <w:pPr>
              <w:pStyle w:val="PURLMSH"/>
              <w:rPr>
                <w:lang w:val="es-ES"/>
              </w:rPr>
            </w:pPr>
          </w:p>
        </w:tc>
      </w:tr>
    </w:tbl>
    <w:p w14:paraId="59E583D4" w14:textId="77777777" w:rsidR="00280B5A" w:rsidRPr="00B87DF9" w:rsidRDefault="00280B5A" w:rsidP="00FD2888">
      <w:pPr>
        <w:pStyle w:val="PURADDITIONALTERMSHEADERMB"/>
        <w:rPr>
          <w:lang w:val="es-ES"/>
        </w:rPr>
      </w:pPr>
      <w:r w:rsidRPr="00B87DF9">
        <w:rPr>
          <w:lang w:val="es-ES"/>
        </w:rPr>
        <w:t>Termos Adicionais:</w:t>
      </w:r>
    </w:p>
    <w:p w14:paraId="59E583D5" w14:textId="77777777" w:rsidR="00280B5A" w:rsidRPr="00B87DF9" w:rsidRDefault="00280B5A" w:rsidP="00FD2888">
      <w:pPr>
        <w:pStyle w:val="PURBlueStrong-Indented"/>
        <w:rPr>
          <w:spacing w:val="0"/>
          <w:lang w:val="es-ES"/>
        </w:rPr>
      </w:pPr>
      <w:r w:rsidRPr="00B87DF9">
        <w:rPr>
          <w:spacing w:val="0"/>
          <w:lang w:val="es-ES"/>
        </w:rPr>
        <w:t>Office Web Component</w:t>
      </w:r>
    </w:p>
    <w:p w14:paraId="59E583D6" w14:textId="77777777" w:rsidR="00280B5A" w:rsidRPr="00B87DF9" w:rsidRDefault="00280B5A" w:rsidP="00FD2888">
      <w:pPr>
        <w:pStyle w:val="PURBody-Indented"/>
        <w:rPr>
          <w:lang w:val="es-ES"/>
        </w:rPr>
      </w:pPr>
      <w:r w:rsidRPr="00B87DF9">
        <w:rPr>
          <w:lang w:val="es-ES"/>
        </w:rPr>
        <w:t>Você pode usar o componente somente para exibir e imprimir cópias de documentos estáticos, textos e imagens criados com o software, e não precisará de licenças separadas para as cópias do componente.</w:t>
      </w:r>
    </w:p>
    <w:p w14:paraId="59E583D7" w14:textId="77777777" w:rsidR="00280B5A" w:rsidRPr="00B87DF9" w:rsidRDefault="00280B5A" w:rsidP="00FD2888">
      <w:pPr>
        <w:pStyle w:val="PURBlueStrong-Indented"/>
        <w:rPr>
          <w:spacing w:val="0"/>
          <w:lang w:val="es-ES"/>
        </w:rPr>
      </w:pPr>
      <w:r w:rsidRPr="00B87DF9">
        <w:rPr>
          <w:spacing w:val="0"/>
          <w:lang w:val="es-ES"/>
        </w:rPr>
        <w:t>Limites de uso</w:t>
      </w:r>
    </w:p>
    <w:p w14:paraId="59E583D8" w14:textId="77777777" w:rsidR="00280B5A" w:rsidRPr="00B87DF9" w:rsidRDefault="00280B5A" w:rsidP="00FD2888">
      <w:pPr>
        <w:pStyle w:val="PURBullet-Indented"/>
        <w:numPr>
          <w:ilvl w:val="0"/>
          <w:numId w:val="0"/>
        </w:numPr>
        <w:ind w:left="270"/>
        <w:rPr>
          <w:lang w:val="es-ES"/>
        </w:rPr>
      </w:pPr>
      <w:r w:rsidRPr="00B87DF9">
        <w:rPr>
          <w:lang w:val="es-ES"/>
        </w:rP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59E583D9" w14:textId="77777777" w:rsidR="00280B5A" w:rsidRPr="00FD2888" w:rsidRDefault="00280B5A" w:rsidP="00FD2888">
      <w:pPr>
        <w:pStyle w:val="PURBlueStrong-Indented"/>
        <w:rPr>
          <w:spacing w:val="0"/>
        </w:rPr>
      </w:pPr>
      <w:r w:rsidRPr="00FD2888">
        <w:rPr>
          <w:spacing w:val="0"/>
        </w:rPr>
        <w:t>Software .NET Framework</w:t>
      </w:r>
    </w:p>
    <w:p w14:paraId="59E583DA" w14:textId="77777777" w:rsidR="00280B5A" w:rsidRPr="00FD2888" w:rsidRDefault="00280B5A" w:rsidP="00FD2888">
      <w:pPr>
        <w:pStyle w:val="PURBody-Indented"/>
      </w:pPr>
      <w:r w:rsidRPr="00FD2888">
        <w:t>O software do produto contém o software Microsoft .NET Framework e pode conter o software PowerShell. Consulte os termos de licença do Software .NET Framework, PowerShell e Windows hotfix KB975759 nos Termos Universais de Licença.</w:t>
      </w:r>
    </w:p>
    <w:p w14:paraId="59E583DB" w14:textId="77777777" w:rsidR="00280B5A" w:rsidRPr="00FD2888" w:rsidRDefault="00A763A5" w:rsidP="00FD2888">
      <w:pPr>
        <w:pStyle w:val="PURBreadcrumb"/>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DC" w14:textId="77777777" w:rsidR="00280B5A" w:rsidRPr="00B87DF9" w:rsidRDefault="00280B5A" w:rsidP="00FD2888">
      <w:pPr>
        <w:pStyle w:val="PURProductName"/>
        <w:rPr>
          <w:lang w:val="es-ES"/>
        </w:rPr>
      </w:pPr>
      <w:bookmarkStart w:id="316" w:name="_Toc346536851"/>
      <w:bookmarkStart w:id="317" w:name="_Toc363552789"/>
      <w:bookmarkStart w:id="318" w:name="_Toc363552853"/>
      <w:bookmarkStart w:id="319" w:name="_Toc378682193"/>
      <w:bookmarkStart w:id="320" w:name="_Toc378682254"/>
      <w:bookmarkStart w:id="321" w:name="_Toc371268266"/>
      <w:bookmarkStart w:id="322" w:name="_Toc371268332"/>
      <w:bookmarkStart w:id="323" w:name="_Toc379916799"/>
      <w:bookmarkStart w:id="324" w:name="_Toc381961348"/>
      <w:r w:rsidRPr="00B87DF9">
        <w:rPr>
          <w:lang w:val="es-ES"/>
        </w:rPr>
        <w:t xml:space="preserve">BizTalk Server 2013 </w:t>
      </w:r>
      <w:bookmarkEnd w:id="303"/>
      <w:bookmarkEnd w:id="304"/>
      <w:r w:rsidRPr="00B87DF9">
        <w:rPr>
          <w:lang w:val="es-ES"/>
        </w:rPr>
        <w:t>Branch</w:t>
      </w:r>
      <w:bookmarkEnd w:id="316"/>
      <w:bookmarkEnd w:id="317"/>
      <w:bookmarkEnd w:id="318"/>
      <w:bookmarkEnd w:id="319"/>
      <w:bookmarkEnd w:id="320"/>
      <w:bookmarkEnd w:id="321"/>
      <w:bookmarkEnd w:id="322"/>
      <w:bookmarkEnd w:id="323"/>
      <w:bookmarkEnd w:id="324"/>
      <w:r w:rsidRPr="00FD2888">
        <w:fldChar w:fldCharType="begin"/>
      </w:r>
      <w:r w:rsidRPr="00B87DF9">
        <w:rPr>
          <w:lang w:val="es-ES"/>
        </w:rPr>
        <w:instrText>XE "BizTalk Server 2013 Branch"</w:instrText>
      </w:r>
      <w:r w:rsidRPr="00FD2888">
        <w:fldChar w:fldCharType="end"/>
      </w:r>
    </w:p>
    <w:p w14:paraId="59E583DD" w14:textId="77777777" w:rsidR="00280B5A" w:rsidRPr="00B87DF9" w:rsidRDefault="00280B5A" w:rsidP="00C15556">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15556">
        <w:rPr>
          <w:spacing w:val="0"/>
          <w:lang w:val="es-ES"/>
        </w:rPr>
        <w:t> </w:t>
      </w:r>
      <w:r w:rsidRPr="00B87DF9">
        <w:rPr>
          <w:spacing w:val="0"/>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5438"/>
      </w:tblGrid>
      <w:tr w:rsidR="00280B5A" w:rsidRPr="00FD2888" w14:paraId="59E583E0" w14:textId="77777777" w:rsidTr="00C15556">
        <w:tc>
          <w:tcPr>
            <w:tcW w:w="2512" w:type="pct"/>
          </w:tcPr>
          <w:p w14:paraId="59E583DE" w14:textId="77777777" w:rsidR="00280B5A" w:rsidRPr="00B87DF9" w:rsidRDefault="00280B5A" w:rsidP="00FD2888">
            <w:pPr>
              <w:pStyle w:val="PURLMSH"/>
              <w:rPr>
                <w:lang w:val="es-ES"/>
              </w:rPr>
            </w:pPr>
            <w:r w:rsidRPr="00B87DF9">
              <w:rPr>
                <w:lang w:val="es-ES"/>
              </w:rPr>
              <w:t xml:space="preserve">Mobilidade de Licença em Farms de Servidores: </w:t>
            </w:r>
            <w:r w:rsidRPr="00B87DF9">
              <w:rPr>
                <w:b/>
                <w:lang w:val="es-ES"/>
              </w:rPr>
              <w:t xml:space="preserve">Sim </w:t>
            </w:r>
            <w:r w:rsidRPr="00B87DF9">
              <w:rPr>
                <w:i/>
                <w:lang w:val="es-ES"/>
              </w:rPr>
              <w:t xml:space="preserve">(consulte </w:t>
            </w:r>
            <w:hyperlink w:anchor="Mobilidade" w:history="1">
              <w:r w:rsidRPr="00B87DF9">
                <w:rPr>
                  <w:rStyle w:val="Hyperlink"/>
                  <w:i/>
                  <w:lang w:val="es-ES"/>
                </w:rPr>
                <w:t>Termos Gerais</w:t>
              </w:r>
            </w:hyperlink>
            <w:r w:rsidRPr="00B87DF9">
              <w:rPr>
                <w:i/>
                <w:lang w:val="es-ES"/>
              </w:rPr>
              <w:t>)</w:t>
            </w:r>
            <w:r w:rsidRPr="00B87DF9">
              <w:rPr>
                <w:lang w:val="es-ES"/>
              </w:rPr>
              <w:t xml:space="preserve"> </w:t>
            </w:r>
          </w:p>
        </w:tc>
        <w:tc>
          <w:tcPr>
            <w:tcW w:w="2488" w:type="pct"/>
          </w:tcPr>
          <w:p w14:paraId="59E583DF" w14:textId="77777777" w:rsidR="00280B5A" w:rsidRPr="00FD2888" w:rsidRDefault="00280B5A" w:rsidP="00FD2888">
            <w:pPr>
              <w:pStyle w:val="PURLMSH"/>
            </w:pPr>
            <w:r w:rsidRPr="00FD2888">
              <w:t xml:space="preserve">Consulte Notificações Aplicáveis: </w:t>
            </w:r>
            <w:r w:rsidRPr="00FD2888">
              <w:rPr>
                <w:b/>
              </w:rPr>
              <w:t>Não</w:t>
            </w:r>
          </w:p>
        </w:tc>
      </w:tr>
      <w:tr w:rsidR="00280B5A" w:rsidRPr="00B87DF9" w14:paraId="59E583E3" w14:textId="77777777" w:rsidTr="00C15556">
        <w:tc>
          <w:tcPr>
            <w:tcW w:w="2512" w:type="pct"/>
          </w:tcPr>
          <w:p w14:paraId="59E583E1" w14:textId="77777777" w:rsidR="00280B5A" w:rsidRPr="00B87DF9" w:rsidRDefault="00280B5A"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88" w:type="pct"/>
          </w:tcPr>
          <w:p w14:paraId="59E583E2" w14:textId="77777777" w:rsidR="00280B5A" w:rsidRPr="00B87DF9" w:rsidRDefault="00280B5A" w:rsidP="00FD2888">
            <w:pPr>
              <w:pStyle w:val="PURLMSH"/>
              <w:rPr>
                <w:lang w:val="es-ES"/>
              </w:rPr>
            </w:pPr>
          </w:p>
        </w:tc>
      </w:tr>
    </w:tbl>
    <w:p w14:paraId="59E583E4" w14:textId="77777777" w:rsidR="00280B5A" w:rsidRPr="00B87DF9" w:rsidRDefault="00280B5A" w:rsidP="00FD2888">
      <w:pPr>
        <w:pStyle w:val="PURADDITIONALTERMSHEADERMB"/>
        <w:rPr>
          <w:lang w:val="es-ES"/>
        </w:rPr>
      </w:pPr>
      <w:r w:rsidRPr="00B87DF9">
        <w:rPr>
          <w:lang w:val="es-ES"/>
        </w:rPr>
        <w:t>Termos Adicionais:</w:t>
      </w:r>
    </w:p>
    <w:p w14:paraId="59E583E5" w14:textId="77777777" w:rsidR="00280B5A" w:rsidRPr="00B87DF9" w:rsidRDefault="00280B5A" w:rsidP="00FD2888">
      <w:pPr>
        <w:pStyle w:val="PURBlueStrong-Indented"/>
        <w:rPr>
          <w:spacing w:val="0"/>
          <w:lang w:val="es-ES"/>
        </w:rPr>
      </w:pPr>
      <w:r w:rsidRPr="00B87DF9">
        <w:rPr>
          <w:spacing w:val="0"/>
          <w:lang w:val="es-ES"/>
        </w:rPr>
        <w:t>Office Web Component</w:t>
      </w:r>
    </w:p>
    <w:p w14:paraId="59E583E6" w14:textId="77777777" w:rsidR="00280B5A" w:rsidRPr="00B87DF9" w:rsidRDefault="00280B5A" w:rsidP="00C15556">
      <w:pPr>
        <w:pStyle w:val="PURBody-Indented"/>
        <w:rPr>
          <w:lang w:val="es-ES"/>
        </w:rPr>
      </w:pPr>
      <w:r w:rsidRPr="00B87DF9">
        <w:rPr>
          <w:lang w:val="es-ES"/>
        </w:rPr>
        <w:t>Você pode usar o componente somente para exibir e imprimir cópias de documentos estáticos, textos e imagens criados com o</w:t>
      </w:r>
      <w:r w:rsidR="00C15556">
        <w:rPr>
          <w:lang w:val="es-ES"/>
        </w:rPr>
        <w:t> </w:t>
      </w:r>
      <w:r w:rsidRPr="00B87DF9">
        <w:rPr>
          <w:lang w:val="es-ES"/>
        </w:rPr>
        <w:t>software, e não precisará de licenças separadas para as cópias do componente.</w:t>
      </w:r>
    </w:p>
    <w:p w14:paraId="59E583E7" w14:textId="77777777" w:rsidR="00280B5A" w:rsidRPr="00B87DF9" w:rsidRDefault="00280B5A" w:rsidP="00FD2888">
      <w:pPr>
        <w:pStyle w:val="PURBlueStrong-Indented"/>
        <w:rPr>
          <w:spacing w:val="0"/>
          <w:lang w:val="es-ES"/>
        </w:rPr>
      </w:pPr>
      <w:r w:rsidRPr="00B87DF9">
        <w:rPr>
          <w:spacing w:val="0"/>
          <w:lang w:val="es-ES"/>
        </w:rPr>
        <w:t>Limites de uso</w:t>
      </w:r>
    </w:p>
    <w:p w14:paraId="59E583E8" w14:textId="77777777" w:rsidR="00280B5A" w:rsidRPr="00FD2888" w:rsidRDefault="00280B5A" w:rsidP="00FD2888">
      <w:pPr>
        <w:pStyle w:val="PURBody-Indented"/>
      </w:pPr>
      <w:r w:rsidRPr="00B87DF9">
        <w:rPr>
          <w:lang w:val="es-ES"/>
        </w:rPr>
        <w:t xml:space="preserve">Você só poderá Executar Instâncias do software em Servidores Licenciados no terminal de sua rede interna (ou ponta de sua organização) para conectar transações ou eventos comerciais com as atividades processadas no terminal. </w:t>
      </w:r>
      <w:r w:rsidRPr="00FD2888">
        <w:t>O Servidor Licenciado não poderá:</w:t>
      </w:r>
    </w:p>
    <w:p w14:paraId="59E583E9" w14:textId="77777777" w:rsidR="00280B5A" w:rsidRPr="00FD2888" w:rsidRDefault="00280B5A" w:rsidP="00FD2888">
      <w:pPr>
        <w:pStyle w:val="PURBullet-Indented"/>
        <w:numPr>
          <w:ilvl w:val="0"/>
          <w:numId w:val="24"/>
        </w:numPr>
      </w:pPr>
      <w:r w:rsidRPr="00FD2888">
        <w:t>agir como nó principal em um modelo de networking “hub and spoke”,</w:t>
      </w:r>
    </w:p>
    <w:p w14:paraId="59E583EA" w14:textId="77777777" w:rsidR="00280B5A" w:rsidRPr="00B87DF9" w:rsidRDefault="00280B5A" w:rsidP="00FD2888">
      <w:pPr>
        <w:pStyle w:val="PURBullet-Indented"/>
        <w:numPr>
          <w:ilvl w:val="0"/>
          <w:numId w:val="24"/>
        </w:numPr>
        <w:rPr>
          <w:lang w:val="es-ES"/>
        </w:rPr>
      </w:pPr>
      <w:r w:rsidRPr="00B87DF9">
        <w:rPr>
          <w:lang w:val="es-ES"/>
        </w:rPr>
        <w:t>centralizar comunicações empresariais com outros servidores ou dispositivos; ou</w:t>
      </w:r>
    </w:p>
    <w:p w14:paraId="59E583EB" w14:textId="77777777" w:rsidR="00280B5A" w:rsidRPr="00B87DF9" w:rsidRDefault="00280B5A" w:rsidP="00FD2888">
      <w:pPr>
        <w:pStyle w:val="PURBullet-Indented"/>
        <w:numPr>
          <w:ilvl w:val="0"/>
          <w:numId w:val="24"/>
        </w:numPr>
        <w:rPr>
          <w:lang w:val="es-ES"/>
        </w:rPr>
      </w:pPr>
      <w:r w:rsidRPr="00B87DF9">
        <w:rPr>
          <w:lang w:val="es-ES"/>
        </w:rPr>
        <w:t>automatizar os processos comerciais por meio de divisões, unidades de negócios ou agências.</w:t>
      </w:r>
    </w:p>
    <w:p w14:paraId="59E583EC" w14:textId="77777777" w:rsidR="00280B5A" w:rsidRPr="00B87DF9" w:rsidRDefault="00280B5A" w:rsidP="00FD2888">
      <w:pPr>
        <w:pStyle w:val="PURBullet-Indented"/>
        <w:numPr>
          <w:ilvl w:val="0"/>
          <w:numId w:val="0"/>
        </w:numPr>
        <w:ind w:left="504"/>
        <w:rPr>
          <w:lang w:val="es-ES"/>
        </w:rPr>
      </w:pPr>
    </w:p>
    <w:p w14:paraId="59E583ED" w14:textId="77777777" w:rsidR="00280B5A" w:rsidRPr="00B87DF9" w:rsidRDefault="00280B5A" w:rsidP="00FD2888">
      <w:pPr>
        <w:pStyle w:val="PURBullet-Indented"/>
        <w:numPr>
          <w:ilvl w:val="0"/>
          <w:numId w:val="0"/>
        </w:numPr>
        <w:ind w:left="288"/>
        <w:rPr>
          <w:lang w:val="es-ES"/>
        </w:rPr>
      </w:pPr>
      <w:r w:rsidRPr="00B87DF9">
        <w:rPr>
          <w:lang w:val="es-ES"/>
        </w:rPr>
        <w:lastRenderedPageBreak/>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59E583EE" w14:textId="77777777" w:rsidR="00280B5A" w:rsidRPr="00FD2888" w:rsidRDefault="00280B5A" w:rsidP="00FD2888">
      <w:pPr>
        <w:pStyle w:val="PURBlueStrong-Indented"/>
        <w:rPr>
          <w:spacing w:val="0"/>
        </w:rPr>
      </w:pPr>
      <w:r w:rsidRPr="00FD2888">
        <w:rPr>
          <w:spacing w:val="0"/>
        </w:rPr>
        <w:t>Software .NET Framework</w:t>
      </w:r>
    </w:p>
    <w:p w14:paraId="59E583EF" w14:textId="77777777" w:rsidR="00280B5A" w:rsidRPr="00FD2888" w:rsidRDefault="00280B5A" w:rsidP="00FD2888">
      <w:pPr>
        <w:pStyle w:val="PURBody-Indented"/>
      </w:pPr>
      <w:r w:rsidRPr="00FD2888">
        <w:t>O software do produto contém o software Microsoft .NET Framework e pode conter o software PowerShell. Consulte os termos de licença do Software .NET Framework, PowerShell e Windows hotfix KB975759 nos Termos Universais de Licença.</w:t>
      </w:r>
    </w:p>
    <w:p w14:paraId="59E583F0" w14:textId="77777777" w:rsidR="00280B5A" w:rsidRPr="00FD2888" w:rsidRDefault="00A763A5" w:rsidP="00FD2888">
      <w:pPr>
        <w:pStyle w:val="PURBullet"/>
        <w:numPr>
          <w:ilvl w:val="0"/>
          <w:numId w:val="0"/>
        </w:numPr>
        <w:jc w:val="right"/>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3F1" w14:textId="77777777" w:rsidR="00A748AB" w:rsidRPr="00B87DF9" w:rsidRDefault="00A748AB" w:rsidP="00FD2888">
      <w:pPr>
        <w:pStyle w:val="PURProductName"/>
        <w:rPr>
          <w:lang w:val="es-ES"/>
        </w:rPr>
      </w:pPr>
      <w:bookmarkStart w:id="325" w:name="_Toc346536852"/>
      <w:bookmarkStart w:id="326" w:name="_Toc339280316"/>
      <w:bookmarkStart w:id="327" w:name="_Toc363552790"/>
      <w:bookmarkStart w:id="328" w:name="_Toc363552854"/>
      <w:bookmarkStart w:id="329" w:name="_Toc378682194"/>
      <w:bookmarkStart w:id="330" w:name="_Toc378682255"/>
      <w:bookmarkStart w:id="331" w:name="_Toc371268267"/>
      <w:bookmarkStart w:id="332" w:name="_Toc371268333"/>
      <w:bookmarkStart w:id="333" w:name="_Toc379916800"/>
      <w:bookmarkStart w:id="334" w:name="_Toc381961349"/>
      <w:r w:rsidRPr="00B87DF9">
        <w:rPr>
          <w:lang w:val="es-ES"/>
        </w:rPr>
        <w:t>SQL Server 2014 Enterprise</w:t>
      </w:r>
      <w:bookmarkEnd w:id="325"/>
      <w:bookmarkEnd w:id="326"/>
      <w:bookmarkEnd w:id="327"/>
      <w:bookmarkEnd w:id="328"/>
      <w:bookmarkEnd w:id="329"/>
      <w:bookmarkEnd w:id="330"/>
      <w:bookmarkEnd w:id="331"/>
      <w:bookmarkEnd w:id="332"/>
      <w:r w:rsidRPr="00B87DF9">
        <w:rPr>
          <w:lang w:val="es-ES"/>
        </w:rPr>
        <w:t xml:space="preserve"> Core</w:t>
      </w:r>
      <w:bookmarkEnd w:id="333"/>
      <w:bookmarkEnd w:id="334"/>
      <w:r w:rsidRPr="00FD2888">
        <w:fldChar w:fldCharType="begin"/>
      </w:r>
      <w:r w:rsidRPr="00B87DF9">
        <w:rPr>
          <w:lang w:val="es-ES"/>
        </w:rPr>
        <w:instrText>XE "SQL Server 2014 Enterprise Core"</w:instrText>
      </w:r>
      <w:r w:rsidRPr="00FD2888">
        <w:fldChar w:fldCharType="end"/>
      </w:r>
    </w:p>
    <w:p w14:paraId="59E583F2" w14:textId="77777777" w:rsidR="00A748AB" w:rsidRPr="00B87DF9" w:rsidRDefault="00A748AB" w:rsidP="00C15556">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w:t>
      </w:r>
      <w:r w:rsidR="00C15556">
        <w:rPr>
          <w:color w:val="auto"/>
          <w:sz w:val="12"/>
          <w:lang w:val="es-ES"/>
        </w:rPr>
        <w:t> </w:t>
      </w:r>
      <w:r w:rsidRPr="00B87DF9">
        <w:rPr>
          <w:color w:val="auto"/>
          <w:sz w:val="12"/>
          <w:lang w:val="es-ES"/>
        </w:rPr>
        <w:t>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925AAA" w14:paraId="59E583F5" w14:textId="77777777" w:rsidTr="00A748AB">
        <w:tc>
          <w:tcPr>
            <w:tcW w:w="5520" w:type="dxa"/>
            <w:shd w:val="clear" w:color="auto" w:fill="auto"/>
          </w:tcPr>
          <w:p w14:paraId="59E583F3" w14:textId="77777777" w:rsidR="00A748AB" w:rsidRPr="00B87DF9" w:rsidRDefault="00A748AB" w:rsidP="00FD2888">
            <w:pPr>
              <w:pStyle w:val="PURBody"/>
              <w:spacing w:after="0"/>
              <w:rPr>
                <w:rFonts w:ascii="Arial Narrow" w:hAnsi="Arial Narrow"/>
                <w:color w:val="404040"/>
                <w:lang w:val="es-ES"/>
              </w:rPr>
            </w:pPr>
            <w:r w:rsidRPr="00B87DF9">
              <w:rPr>
                <w:rFonts w:ascii="Arial Narrow" w:hAnsi="Arial Narrow"/>
                <w:lang w:val="es-ES"/>
              </w:rPr>
              <w:t xml:space="preserve">Mobilidade de Licença em Farms de Servidores: </w:t>
            </w:r>
            <w:r w:rsidRPr="00B87DF9">
              <w:rPr>
                <w:rFonts w:ascii="Arial Narrow" w:hAnsi="Arial Narrow"/>
                <w:b/>
                <w:lang w:val="es-ES"/>
              </w:rPr>
              <w:t xml:space="preserve">Sim </w:t>
            </w:r>
            <w:r w:rsidRPr="00B87DF9">
              <w:rPr>
                <w:rFonts w:ascii="Arial Narrow" w:hAnsi="Arial Narrow"/>
                <w:i/>
                <w:lang w:val="es-ES"/>
              </w:rPr>
              <w:t xml:space="preserve">(consulte </w:t>
            </w:r>
            <w:hyperlink w:anchor="Mobilidade" w:history="1">
              <w:r w:rsidRPr="00B87DF9">
                <w:rPr>
                  <w:rStyle w:val="Hyperlink"/>
                  <w:rFonts w:ascii="Arial Narrow" w:hAnsi="Arial Narrow"/>
                  <w:i/>
                  <w:lang w:val="es-ES"/>
                </w:rPr>
                <w:t>Termos Gerais</w:t>
              </w:r>
            </w:hyperlink>
            <w:r w:rsidRPr="00B87DF9">
              <w:rPr>
                <w:rFonts w:ascii="Arial Narrow" w:hAnsi="Arial Narrow"/>
                <w:i/>
                <w:lang w:val="es-ES"/>
              </w:rPr>
              <w:t>)</w:t>
            </w:r>
            <w:r w:rsidRPr="00B87DF9">
              <w:rPr>
                <w:rFonts w:ascii="Arial Narrow" w:hAnsi="Arial Narrow"/>
                <w:lang w:val="es-ES"/>
              </w:rPr>
              <w:t xml:space="preserve"> </w:t>
            </w:r>
          </w:p>
        </w:tc>
        <w:tc>
          <w:tcPr>
            <w:tcW w:w="5510" w:type="dxa"/>
            <w:shd w:val="clear" w:color="auto" w:fill="auto"/>
          </w:tcPr>
          <w:p w14:paraId="59E583F4" w14:textId="77777777" w:rsidR="00A748AB" w:rsidRPr="00B87DF9" w:rsidRDefault="00A748AB" w:rsidP="00C15556">
            <w:pPr>
              <w:pStyle w:val="PURBody"/>
              <w:spacing w:after="0"/>
              <w:rPr>
                <w:rFonts w:ascii="Arial Narrow" w:hAnsi="Arial Narrow"/>
                <w:color w:val="404040"/>
                <w:lang w:val="es-ES"/>
              </w:rPr>
            </w:pPr>
            <w:r w:rsidRPr="00B87DF9">
              <w:rPr>
                <w:rFonts w:ascii="Arial Narrow" w:hAnsi="Arial Narrow"/>
                <w:lang w:val="es-ES"/>
              </w:rPr>
              <w:t xml:space="preserve">Consulte Notificações Aplicáveis: </w:t>
            </w:r>
            <w:r w:rsidRPr="00B87DF9">
              <w:rPr>
                <w:rFonts w:ascii="Arial Narrow" w:hAnsi="Arial Narrow"/>
                <w:b/>
                <w:lang w:val="es-ES"/>
              </w:rPr>
              <w:t>Atualizações Automáticas</w:t>
            </w:r>
            <w:r w:rsidRPr="00B87DF9">
              <w:rPr>
                <w:rFonts w:ascii="Arial Narrow" w:hAnsi="Arial Narrow"/>
                <w:lang w:val="es-ES"/>
              </w:rPr>
              <w:t xml:space="preserve"> </w:t>
            </w:r>
            <w:r w:rsidRPr="00B87DF9">
              <w:rPr>
                <w:rFonts w:ascii="Arial Narrow" w:hAnsi="Arial Narrow"/>
                <w:i/>
                <w:lang w:val="es-ES"/>
              </w:rPr>
              <w:t>(consulte</w:t>
            </w:r>
            <w:r w:rsidR="00C15556">
              <w:rPr>
                <w:rFonts w:ascii="Arial Narrow" w:hAnsi="Arial Narrow"/>
                <w:i/>
                <w:lang w:val="es-ES"/>
              </w:rPr>
              <w:t> </w:t>
            </w:r>
            <w:r w:rsidRPr="00B87DF9">
              <w:rPr>
                <w:rFonts w:ascii="Arial Narrow" w:hAnsi="Arial Narrow"/>
                <w:i/>
                <w:lang w:val="es-ES"/>
              </w:rPr>
              <w:t>o</w:t>
            </w:r>
            <w:r w:rsidR="00C15556">
              <w:rPr>
                <w:rFonts w:ascii="Arial Narrow" w:hAnsi="Arial Narrow"/>
                <w:i/>
                <w:lang w:val="es-ES"/>
              </w:rPr>
              <w:t> </w:t>
            </w:r>
            <w:hyperlink w:anchor="Appendix2" w:history="1">
              <w:r w:rsidRPr="00B87DF9">
                <w:rPr>
                  <w:rFonts w:ascii="Arial Narrow" w:hAnsi="Arial Narrow"/>
                  <w:i/>
                  <w:color w:val="00467F"/>
                  <w:u w:val="single"/>
                  <w:lang w:val="es-ES"/>
                </w:rPr>
                <w:t>Apêndice 2</w:t>
              </w:r>
            </w:hyperlink>
            <w:r w:rsidRPr="00B87DF9">
              <w:rPr>
                <w:rFonts w:ascii="Arial Narrow" w:hAnsi="Arial Narrow"/>
                <w:i/>
                <w:lang w:val="es-ES"/>
              </w:rPr>
              <w:t>)</w:t>
            </w:r>
          </w:p>
        </w:tc>
      </w:tr>
      <w:tr w:rsidR="00A748AB" w:rsidRPr="00B87DF9" w14:paraId="59E583F8" w14:textId="77777777" w:rsidTr="00A748AB">
        <w:tc>
          <w:tcPr>
            <w:tcW w:w="5520" w:type="dxa"/>
            <w:shd w:val="clear" w:color="auto" w:fill="auto"/>
          </w:tcPr>
          <w:p w14:paraId="59E583F6" w14:textId="77777777" w:rsidR="00A748AB" w:rsidRPr="00B87DF9" w:rsidRDefault="00A748AB" w:rsidP="00FD2888">
            <w:pPr>
              <w:pStyle w:val="PURBody"/>
              <w:spacing w:after="0"/>
              <w:rPr>
                <w:rFonts w:ascii="Arial Narrow" w:hAnsi="Arial Narrow"/>
                <w:color w:val="404040"/>
                <w:lang w:val="es-ES"/>
              </w:rPr>
            </w:pPr>
            <w:r w:rsidRPr="00B87DF9">
              <w:rPr>
                <w:rFonts w:ascii="Arial Narrow" w:hAnsi="Arial Narrow"/>
                <w:lang w:val="es-ES"/>
              </w:rPr>
              <w:t xml:space="preserve">Software Adicional/Cliente: </w:t>
            </w:r>
            <w:r w:rsidRPr="00B87DF9">
              <w:rPr>
                <w:rFonts w:ascii="Arial Narrow" w:hAnsi="Arial Narrow"/>
                <w:b/>
                <w:lang w:val="es-ES"/>
              </w:rPr>
              <w:t>Sim</w:t>
            </w:r>
            <w:r w:rsidRPr="00B87DF9">
              <w:rPr>
                <w:rFonts w:ascii="Arial Narrow" w:hAnsi="Arial Narrow"/>
                <w:lang w:val="es-ES"/>
              </w:rPr>
              <w:t xml:space="preserve"> </w:t>
            </w:r>
            <w:r w:rsidRPr="00B87DF9">
              <w:rPr>
                <w:rFonts w:ascii="Arial Narrow" w:hAnsi="Arial Narrow"/>
                <w:i/>
                <w:lang w:val="es-ES"/>
              </w:rPr>
              <w:t xml:space="preserve">(consulte o </w:t>
            </w:r>
            <w:hyperlink w:anchor="Apêndice1" w:history="1">
              <w:hyperlink w:anchor="Appendix1" w:history="1">
                <w:r w:rsidR="00504176" w:rsidRPr="00B87DF9">
                  <w:rPr>
                    <w:rFonts w:ascii="Arial Narrow" w:hAnsi="Arial Narrow"/>
                    <w:i/>
                    <w:color w:val="00467F"/>
                    <w:u w:val="single"/>
                    <w:lang w:val="es-ES"/>
                  </w:rPr>
                  <w:t>Apêndice 1</w:t>
                </w:r>
              </w:hyperlink>
            </w:hyperlink>
            <w:r w:rsidRPr="00B87DF9">
              <w:rPr>
                <w:rFonts w:ascii="Arial Narrow" w:hAnsi="Arial Narrow"/>
                <w:i/>
                <w:lang w:val="es-ES"/>
              </w:rPr>
              <w:t>)</w:t>
            </w:r>
          </w:p>
        </w:tc>
        <w:tc>
          <w:tcPr>
            <w:tcW w:w="5510" w:type="dxa"/>
            <w:shd w:val="clear" w:color="auto" w:fill="auto"/>
          </w:tcPr>
          <w:p w14:paraId="59E583F7" w14:textId="77777777" w:rsidR="00A748AB" w:rsidRPr="00B87DF9" w:rsidRDefault="00A748AB" w:rsidP="00FD2888">
            <w:pPr>
              <w:pStyle w:val="PURBody"/>
              <w:spacing w:after="0"/>
              <w:rPr>
                <w:rFonts w:ascii="Arial Narrow" w:hAnsi="Arial Narrow"/>
                <w:color w:val="404040"/>
                <w:lang w:val="es-ES"/>
              </w:rPr>
            </w:pPr>
          </w:p>
        </w:tc>
      </w:tr>
    </w:tbl>
    <w:p w14:paraId="59E583F9" w14:textId="77777777" w:rsidR="00A748AB" w:rsidRPr="00B87DF9" w:rsidRDefault="00A748AB" w:rsidP="00FD2888">
      <w:pPr>
        <w:pStyle w:val="PURBlueBGHeader"/>
        <w:pBdr>
          <w:top w:val="none" w:sz="0" w:space="0" w:color="auto"/>
          <w:left w:val="none" w:sz="0" w:space="0" w:color="auto"/>
          <w:bottom w:val="none" w:sz="0" w:space="0" w:color="auto"/>
          <w:right w:val="none" w:sz="0" w:space="0" w:color="auto"/>
        </w:pBdr>
        <w:rPr>
          <w:lang w:val="es-ES"/>
        </w:rPr>
      </w:pPr>
      <w:r w:rsidRPr="00B87DF9">
        <w:rPr>
          <w:lang w:val="es-ES"/>
        </w:rPr>
        <w:t>Termos Adicionais:</w:t>
      </w:r>
    </w:p>
    <w:p w14:paraId="59E583FA" w14:textId="77777777" w:rsidR="00EA48AA" w:rsidRPr="00B87DF9" w:rsidRDefault="00EA48AA" w:rsidP="00FD2888">
      <w:pPr>
        <w:pStyle w:val="PURBlueStrong-Indented"/>
        <w:rPr>
          <w:spacing w:val="0"/>
          <w:lang w:val="es-ES"/>
        </w:rPr>
      </w:pPr>
      <w:r w:rsidRPr="00B87DF9">
        <w:rPr>
          <w:spacing w:val="0"/>
          <w:lang w:val="es-ES"/>
        </w:rPr>
        <w:t>Direitos de Rebaixamento de Licença</w:t>
      </w:r>
    </w:p>
    <w:p w14:paraId="59E583FB" w14:textId="77777777" w:rsidR="00EA48AA" w:rsidRPr="00B87DF9" w:rsidRDefault="00EA48AA" w:rsidP="00FD2888">
      <w:pPr>
        <w:pStyle w:val="Heading4"/>
        <w:keepNext w:val="0"/>
        <w:keepLines w:val="0"/>
        <w:widowControl w:val="0"/>
        <w:spacing w:before="120" w:after="120"/>
        <w:ind w:left="270"/>
        <w:rPr>
          <w:lang w:val="es-ES"/>
        </w:rPr>
      </w:pPr>
      <w:r w:rsidRPr="00B87DF9">
        <w:rPr>
          <w:rFonts w:ascii="Arial" w:eastAsia="Arial" w:hAnsi="Arial" w:cs="Arial"/>
          <w:b w:val="0"/>
          <w:bCs w:val="0"/>
          <w:i w:val="0"/>
          <w:iCs w:val="0"/>
          <w:color w:val="404040" w:themeColor="text1" w:themeTint="BF"/>
          <w:sz w:val="18"/>
          <w:lang w:val="es-ES"/>
        </w:rPr>
        <w:t xml:space="preserve">No lugar de qualquer instância permitida, você poderá criar, armazenar e usar uma instância da versão 2008 R2 da edição SQL Server Datacenter do software, a versão </w:t>
      </w:r>
      <w:r w:rsidR="003D1B2B">
        <w:rPr>
          <w:rFonts w:ascii="Arial" w:eastAsia="Arial" w:hAnsi="Arial" w:cs="Arial"/>
          <w:b w:val="0"/>
          <w:bCs w:val="0"/>
          <w:i w:val="0"/>
          <w:iCs w:val="0"/>
          <w:color w:val="404040" w:themeColor="text1" w:themeTint="BF"/>
          <w:sz w:val="18"/>
          <w:lang w:val="es-ES"/>
        </w:rPr>
        <w:t>2014</w:t>
      </w:r>
      <w:r w:rsidRPr="00B87DF9">
        <w:rPr>
          <w:rFonts w:ascii="Arial" w:eastAsia="Arial" w:hAnsi="Arial" w:cs="Arial"/>
          <w:b w:val="0"/>
          <w:bCs w:val="0"/>
          <w:i w:val="0"/>
          <w:iCs w:val="0"/>
          <w:color w:val="404040" w:themeColor="text1" w:themeTint="BF"/>
          <w:sz w:val="18"/>
          <w:lang w:val="es-ES"/>
        </w:rPr>
        <w:t xml:space="preserve"> ou qualquer versão anterior da edição SQL Server Enterprise do software ou ainda a versão 2014 ou uma versão anterior das seguintes edições do software: Business Intelligence, Standard, Workgroup ou Standard Edition for Small Business.</w:t>
      </w:r>
    </w:p>
    <w:p w14:paraId="59E583FC" w14:textId="77777777" w:rsidR="00EA48AA" w:rsidRPr="00B87DF9" w:rsidRDefault="00EA48AA" w:rsidP="00FD2888">
      <w:pPr>
        <w:pStyle w:val="PURBlueStrong-Indented"/>
        <w:rPr>
          <w:spacing w:val="0"/>
          <w:lang w:val="es-ES"/>
        </w:rPr>
      </w:pPr>
      <w:r w:rsidRPr="00B87DF9">
        <w:rPr>
          <w:spacing w:val="0"/>
          <w:lang w:val="es-ES"/>
        </w:rPr>
        <w:t>Servidores de Failover</w:t>
      </w:r>
    </w:p>
    <w:p w14:paraId="59E583FD" w14:textId="77777777" w:rsidR="00EA48AA" w:rsidRPr="00B87DF9" w:rsidRDefault="00EA48AA" w:rsidP="00C15556">
      <w:pPr>
        <w:pStyle w:val="Heading2"/>
        <w:widowControl w:val="0"/>
        <w:pBdr>
          <w:bottom w:val="none" w:sz="0" w:space="0" w:color="auto"/>
        </w:pBdr>
        <w:tabs>
          <w:tab w:val="left" w:pos="720"/>
        </w:tabs>
        <w:spacing w:before="0"/>
        <w:ind w:left="270"/>
        <w:rPr>
          <w:lang w:val="es-ES"/>
        </w:rPr>
      </w:pPr>
      <w:bookmarkStart w:id="335" w:name="_Toc346894345"/>
      <w:r w:rsidRPr="00B87DF9">
        <w:rPr>
          <w:b w:val="0"/>
          <w:caps w:val="0"/>
          <w:color w:val="404040" w:themeColor="text1" w:themeTint="BF"/>
          <w:sz w:val="18"/>
          <w:lang w:val="es-ES"/>
        </w:rPr>
        <w:t>No caso de qualquer OSE em que sejam executadas instâncias do software para servidores, você poderá executar no máximo o</w:t>
      </w:r>
      <w:r w:rsidR="00C15556">
        <w:rPr>
          <w:b w:val="0"/>
          <w:caps w:val="0"/>
          <w:color w:val="404040" w:themeColor="text1" w:themeTint="BF"/>
          <w:sz w:val="18"/>
          <w:lang w:val="es-ES"/>
        </w:rPr>
        <w:t> </w:t>
      </w:r>
      <w:r w:rsidRPr="00B87DF9">
        <w:rPr>
          <w:b w:val="0"/>
          <w:caps w:val="0"/>
          <w:color w:val="404040" w:themeColor="text1" w:themeTint="BF"/>
          <w:sz w:val="18"/>
          <w:lang w:val="es-ES"/>
        </w:rPr>
        <w:t>mesmo número de instâncias passivas de failover em um OSE separado em antecipação de um evento de failover.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35"/>
    </w:p>
    <w:p w14:paraId="59E583FE" w14:textId="77777777" w:rsidR="009E6523" w:rsidRPr="00FD2888" w:rsidRDefault="009E6523" w:rsidP="00FD2888">
      <w:pPr>
        <w:pStyle w:val="PURBlueStrong-Indented"/>
        <w:rPr>
          <w:spacing w:val="0"/>
        </w:rPr>
      </w:pPr>
      <w:r w:rsidRPr="00FD2888">
        <w:rPr>
          <w:spacing w:val="0"/>
        </w:rPr>
        <w:t>Software .NET Framework</w:t>
      </w:r>
    </w:p>
    <w:p w14:paraId="59E583FF" w14:textId="77777777" w:rsidR="009E6523" w:rsidRPr="00FD2888" w:rsidRDefault="009E6523" w:rsidP="00C15556">
      <w:pPr>
        <w:pStyle w:val="PURBody-Indented"/>
      </w:pPr>
      <w:r w:rsidRPr="00FD2888">
        <w:t>O software do produto contém o software Microsoft .NET Framework e pode conter o software PowerShell. Consulte os termos de</w:t>
      </w:r>
      <w:r w:rsidR="00C15556">
        <w:t> </w:t>
      </w:r>
      <w:r w:rsidRPr="00FD2888">
        <w:t>licença do Software .NET Framework, PowerShell e Windows hotfix KB975759 nos Termos Universais de Licença.</w:t>
      </w:r>
    </w:p>
    <w:p w14:paraId="59E58400" w14:textId="77777777" w:rsidR="00830DCA" w:rsidRPr="00FD2888" w:rsidRDefault="00A763A5" w:rsidP="00FD2888">
      <w:pPr>
        <w:keepNext/>
        <w:keepLines/>
        <w:spacing w:before="240" w:after="240"/>
        <w:jc w:val="right"/>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401" w14:textId="77777777" w:rsidR="00EA48AA" w:rsidRPr="00B87DF9" w:rsidRDefault="00EA48AA" w:rsidP="00FD2888">
      <w:pPr>
        <w:pStyle w:val="PURProductName"/>
        <w:rPr>
          <w:lang w:val="es-ES"/>
        </w:rPr>
      </w:pPr>
      <w:bookmarkStart w:id="336" w:name="_Toc346536853"/>
      <w:bookmarkStart w:id="337" w:name="_Toc339280317"/>
      <w:bookmarkStart w:id="338" w:name="_Toc363552791"/>
      <w:bookmarkStart w:id="339" w:name="_Toc363552855"/>
      <w:bookmarkStart w:id="340" w:name="_Toc378682195"/>
      <w:bookmarkStart w:id="341" w:name="_Toc378682256"/>
      <w:bookmarkStart w:id="342" w:name="_Toc371268268"/>
      <w:bookmarkStart w:id="343" w:name="_Toc371268334"/>
      <w:bookmarkStart w:id="344" w:name="_Toc379916801"/>
      <w:bookmarkStart w:id="345" w:name="_Toc381961350"/>
      <w:r w:rsidRPr="00B87DF9">
        <w:rPr>
          <w:lang w:val="es-ES"/>
        </w:rPr>
        <w:t>SQL Server 2014 Standard</w:t>
      </w:r>
      <w:bookmarkEnd w:id="336"/>
      <w:bookmarkEnd w:id="337"/>
      <w:bookmarkEnd w:id="338"/>
      <w:bookmarkEnd w:id="339"/>
      <w:bookmarkEnd w:id="340"/>
      <w:bookmarkEnd w:id="341"/>
      <w:bookmarkEnd w:id="342"/>
      <w:bookmarkEnd w:id="343"/>
      <w:r w:rsidRPr="00B87DF9">
        <w:rPr>
          <w:lang w:val="es-ES"/>
        </w:rPr>
        <w:t xml:space="preserve"> Core</w:t>
      </w:r>
      <w:bookmarkEnd w:id="344"/>
      <w:bookmarkEnd w:id="345"/>
      <w:r w:rsidRPr="00FD2888">
        <w:fldChar w:fldCharType="begin"/>
      </w:r>
      <w:r w:rsidRPr="00B87DF9">
        <w:rPr>
          <w:lang w:val="es-ES"/>
        </w:rPr>
        <w:instrText>XE "SQL Server 2014 Standard Core"</w:instrText>
      </w:r>
      <w:r w:rsidRPr="00FD2888">
        <w:fldChar w:fldCharType="end"/>
      </w:r>
    </w:p>
    <w:p w14:paraId="59E58402" w14:textId="77777777" w:rsidR="00A748AB" w:rsidRPr="00B87DF9" w:rsidRDefault="00A748AB" w:rsidP="00C15556">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w:t>
      </w:r>
      <w:r w:rsidR="00C15556">
        <w:rPr>
          <w:color w:val="auto"/>
          <w:sz w:val="12"/>
          <w:lang w:val="es-ES"/>
        </w:rPr>
        <w:t> </w:t>
      </w:r>
      <w:r w:rsidRPr="00B87DF9">
        <w:rPr>
          <w:color w:val="auto"/>
          <w:sz w:val="12"/>
          <w:lang w:val="es-ES"/>
        </w:rPr>
        <w:t>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925AAA" w14:paraId="59E58405" w14:textId="77777777" w:rsidTr="00A748AB">
        <w:tc>
          <w:tcPr>
            <w:tcW w:w="5520" w:type="dxa"/>
            <w:shd w:val="clear" w:color="auto" w:fill="auto"/>
          </w:tcPr>
          <w:p w14:paraId="59E58403" w14:textId="77777777" w:rsidR="00573633" w:rsidRPr="00B87DF9" w:rsidRDefault="00573633" w:rsidP="00FD2888">
            <w:pPr>
              <w:pStyle w:val="PURBody"/>
              <w:spacing w:after="0"/>
              <w:rPr>
                <w:rFonts w:ascii="Arial Narrow" w:hAnsi="Arial Narrow"/>
                <w:color w:val="404040"/>
                <w:lang w:val="es-ES"/>
              </w:rPr>
            </w:pPr>
            <w:r w:rsidRPr="00B87DF9">
              <w:rPr>
                <w:rFonts w:ascii="Arial Narrow" w:hAnsi="Arial Narrow"/>
                <w:lang w:val="es-ES"/>
              </w:rPr>
              <w:t xml:space="preserve">Mobilidade de Licença em Farms de Servidores: </w:t>
            </w:r>
            <w:r w:rsidRPr="00B87DF9">
              <w:rPr>
                <w:rFonts w:ascii="Arial Narrow" w:hAnsi="Arial Narrow"/>
                <w:b/>
                <w:lang w:val="es-ES"/>
              </w:rPr>
              <w:t xml:space="preserve">Sim </w:t>
            </w:r>
            <w:r w:rsidRPr="00B87DF9">
              <w:rPr>
                <w:rFonts w:ascii="Arial Narrow" w:hAnsi="Arial Narrow"/>
                <w:i/>
                <w:lang w:val="es-ES"/>
              </w:rPr>
              <w:t xml:space="preserve">(consulte </w:t>
            </w:r>
            <w:hyperlink w:anchor="Mobilidade" w:history="1">
              <w:r w:rsidRPr="00B87DF9">
                <w:rPr>
                  <w:rStyle w:val="Hyperlink"/>
                  <w:rFonts w:ascii="Arial Narrow" w:hAnsi="Arial Narrow"/>
                  <w:i/>
                  <w:lang w:val="es-ES"/>
                </w:rPr>
                <w:t>Termos Gerais</w:t>
              </w:r>
            </w:hyperlink>
            <w:r w:rsidRPr="00B87DF9">
              <w:rPr>
                <w:rFonts w:ascii="Arial Narrow" w:hAnsi="Arial Narrow"/>
                <w:i/>
                <w:lang w:val="es-ES"/>
              </w:rPr>
              <w:t>)</w:t>
            </w:r>
            <w:r w:rsidRPr="00B87DF9">
              <w:rPr>
                <w:rFonts w:ascii="Arial Narrow" w:hAnsi="Arial Narrow"/>
                <w:lang w:val="es-ES"/>
              </w:rPr>
              <w:t xml:space="preserve"> </w:t>
            </w:r>
          </w:p>
        </w:tc>
        <w:tc>
          <w:tcPr>
            <w:tcW w:w="5510" w:type="dxa"/>
            <w:shd w:val="clear" w:color="auto" w:fill="auto"/>
          </w:tcPr>
          <w:p w14:paraId="59E58404" w14:textId="77777777" w:rsidR="00573633" w:rsidRPr="00B87DF9" w:rsidRDefault="00573633" w:rsidP="00C15556">
            <w:pPr>
              <w:pStyle w:val="PURBody"/>
              <w:spacing w:after="0"/>
              <w:rPr>
                <w:rFonts w:ascii="Arial Narrow" w:hAnsi="Arial Narrow"/>
                <w:color w:val="404040"/>
                <w:lang w:val="es-ES"/>
              </w:rPr>
            </w:pPr>
            <w:r w:rsidRPr="00B87DF9">
              <w:rPr>
                <w:rFonts w:ascii="Arial Narrow" w:hAnsi="Arial Narrow"/>
                <w:lang w:val="es-ES"/>
              </w:rPr>
              <w:t xml:space="preserve">Consulte Notificações Aplicáveis: </w:t>
            </w:r>
            <w:r w:rsidRPr="00B87DF9">
              <w:rPr>
                <w:rFonts w:ascii="Arial Narrow" w:hAnsi="Arial Narrow"/>
                <w:b/>
                <w:lang w:val="es-ES"/>
              </w:rPr>
              <w:t>Atualizações Automáticas</w:t>
            </w:r>
            <w:r w:rsidRPr="00B87DF9">
              <w:rPr>
                <w:rFonts w:ascii="Arial Narrow" w:hAnsi="Arial Narrow"/>
                <w:lang w:val="es-ES"/>
              </w:rPr>
              <w:t xml:space="preserve"> </w:t>
            </w:r>
            <w:r w:rsidRPr="00B87DF9">
              <w:rPr>
                <w:rFonts w:ascii="Arial Narrow" w:hAnsi="Arial Narrow"/>
                <w:i/>
                <w:lang w:val="es-ES"/>
              </w:rPr>
              <w:t>(consulte</w:t>
            </w:r>
            <w:r w:rsidR="00C15556">
              <w:rPr>
                <w:rFonts w:ascii="Arial Narrow" w:hAnsi="Arial Narrow"/>
                <w:i/>
                <w:lang w:val="es-ES"/>
              </w:rPr>
              <w:t> </w:t>
            </w:r>
            <w:r w:rsidRPr="00B87DF9">
              <w:rPr>
                <w:rFonts w:ascii="Arial Narrow" w:hAnsi="Arial Narrow"/>
                <w:i/>
                <w:lang w:val="es-ES"/>
              </w:rPr>
              <w:t>o</w:t>
            </w:r>
            <w:r w:rsidR="00C15556">
              <w:rPr>
                <w:rFonts w:ascii="Arial Narrow" w:hAnsi="Arial Narrow"/>
                <w:i/>
                <w:lang w:val="es-ES"/>
              </w:rPr>
              <w:t> </w:t>
            </w:r>
            <w:hyperlink w:anchor="Appendix2" w:history="1">
              <w:r w:rsidRPr="00B87DF9">
                <w:rPr>
                  <w:rFonts w:ascii="Arial Narrow" w:hAnsi="Arial Narrow"/>
                  <w:i/>
                  <w:color w:val="00467F"/>
                  <w:u w:val="single"/>
                  <w:lang w:val="es-ES"/>
                </w:rPr>
                <w:t>Apêndice 2</w:t>
              </w:r>
            </w:hyperlink>
            <w:r w:rsidRPr="00B87DF9">
              <w:rPr>
                <w:rFonts w:ascii="Arial Narrow" w:hAnsi="Arial Narrow"/>
                <w:i/>
                <w:lang w:val="es-ES"/>
              </w:rPr>
              <w:t>)</w:t>
            </w:r>
          </w:p>
        </w:tc>
      </w:tr>
      <w:tr w:rsidR="00573633" w:rsidRPr="00B87DF9" w14:paraId="59E58408" w14:textId="77777777" w:rsidTr="00A748AB">
        <w:tc>
          <w:tcPr>
            <w:tcW w:w="5520" w:type="dxa"/>
            <w:shd w:val="clear" w:color="auto" w:fill="auto"/>
          </w:tcPr>
          <w:p w14:paraId="59E58406" w14:textId="77777777" w:rsidR="00573633" w:rsidRPr="00B87DF9" w:rsidRDefault="00573633" w:rsidP="00FD2888">
            <w:pPr>
              <w:pStyle w:val="PURBody"/>
              <w:spacing w:after="0"/>
              <w:rPr>
                <w:rFonts w:ascii="Arial Narrow" w:hAnsi="Arial Narrow"/>
                <w:color w:val="404040"/>
                <w:lang w:val="es-ES"/>
              </w:rPr>
            </w:pPr>
            <w:r w:rsidRPr="00B87DF9">
              <w:rPr>
                <w:rFonts w:ascii="Arial Narrow" w:hAnsi="Arial Narrow"/>
                <w:lang w:val="es-ES"/>
              </w:rPr>
              <w:t xml:space="preserve">Software Adicional/Cliente: </w:t>
            </w:r>
            <w:r w:rsidRPr="00B87DF9">
              <w:rPr>
                <w:rFonts w:ascii="Arial Narrow" w:hAnsi="Arial Narrow"/>
                <w:b/>
                <w:lang w:val="es-ES"/>
              </w:rPr>
              <w:t>Sim</w:t>
            </w:r>
            <w:r w:rsidRPr="00B87DF9">
              <w:rPr>
                <w:rFonts w:ascii="Arial Narrow" w:hAnsi="Arial Narrow"/>
                <w:lang w:val="es-ES"/>
              </w:rPr>
              <w:t xml:space="preserve"> </w:t>
            </w:r>
            <w:r w:rsidRPr="00B87DF9">
              <w:rPr>
                <w:rFonts w:ascii="Arial Narrow" w:hAnsi="Arial Narrow"/>
                <w:i/>
                <w:lang w:val="es-ES"/>
              </w:rPr>
              <w:t xml:space="preserve">(consulte o </w:t>
            </w:r>
            <w:hyperlink w:anchor="Apêndice1" w:history="1">
              <w:hyperlink w:anchor="Appendix1" w:history="1">
                <w:r w:rsidR="00504176" w:rsidRPr="00B87DF9">
                  <w:rPr>
                    <w:rFonts w:ascii="Arial Narrow" w:hAnsi="Arial Narrow"/>
                    <w:i/>
                    <w:color w:val="00467F"/>
                    <w:u w:val="single"/>
                    <w:lang w:val="es-ES"/>
                  </w:rPr>
                  <w:t>Apêndice 1</w:t>
                </w:r>
              </w:hyperlink>
            </w:hyperlink>
            <w:r w:rsidRPr="00B87DF9">
              <w:rPr>
                <w:rFonts w:ascii="Arial Narrow" w:hAnsi="Arial Narrow"/>
                <w:i/>
                <w:lang w:val="es-ES"/>
              </w:rPr>
              <w:t>)</w:t>
            </w:r>
          </w:p>
        </w:tc>
        <w:tc>
          <w:tcPr>
            <w:tcW w:w="5510" w:type="dxa"/>
            <w:shd w:val="clear" w:color="auto" w:fill="auto"/>
          </w:tcPr>
          <w:p w14:paraId="59E58407" w14:textId="77777777" w:rsidR="00573633" w:rsidRPr="00B87DF9" w:rsidRDefault="00573633" w:rsidP="00FD2888">
            <w:pPr>
              <w:pStyle w:val="PURBody"/>
              <w:spacing w:after="0"/>
              <w:rPr>
                <w:rFonts w:ascii="Arial Narrow" w:hAnsi="Arial Narrow"/>
                <w:color w:val="404040"/>
                <w:lang w:val="es-ES"/>
              </w:rPr>
            </w:pPr>
          </w:p>
        </w:tc>
      </w:tr>
    </w:tbl>
    <w:p w14:paraId="59E58409" w14:textId="77777777" w:rsidR="00EA48AA" w:rsidRPr="00B87DF9" w:rsidRDefault="00EA48AA" w:rsidP="00FD2888">
      <w:pPr>
        <w:pStyle w:val="PURBlueBGHeader"/>
        <w:pBdr>
          <w:top w:val="none" w:sz="0" w:space="0" w:color="auto"/>
          <w:left w:val="none" w:sz="0" w:space="0" w:color="auto"/>
          <w:bottom w:val="none" w:sz="0" w:space="0" w:color="auto"/>
          <w:right w:val="none" w:sz="0" w:space="0" w:color="auto"/>
        </w:pBdr>
        <w:rPr>
          <w:lang w:val="es-ES"/>
        </w:rPr>
      </w:pPr>
      <w:r w:rsidRPr="00B87DF9">
        <w:rPr>
          <w:lang w:val="es-ES"/>
        </w:rPr>
        <w:t>Termos Adicionais:</w:t>
      </w:r>
    </w:p>
    <w:p w14:paraId="59E5840A" w14:textId="77777777" w:rsidR="0061320A" w:rsidRPr="00B87DF9" w:rsidRDefault="0061320A" w:rsidP="00FD2888">
      <w:pPr>
        <w:pStyle w:val="PURBlueStrong-Indented"/>
        <w:rPr>
          <w:spacing w:val="0"/>
          <w:lang w:val="es-ES"/>
        </w:rPr>
      </w:pPr>
      <w:r w:rsidRPr="00B87DF9">
        <w:rPr>
          <w:spacing w:val="0"/>
          <w:lang w:val="es-ES"/>
        </w:rPr>
        <w:t>Direitos de Rebaixamento de Licença</w:t>
      </w:r>
    </w:p>
    <w:p w14:paraId="59E5840B" w14:textId="77777777" w:rsidR="0061320A" w:rsidRPr="00B87DF9" w:rsidRDefault="0061320A" w:rsidP="00FD2888">
      <w:pPr>
        <w:pStyle w:val="Heading2"/>
        <w:widowControl w:val="0"/>
        <w:pBdr>
          <w:bottom w:val="none" w:sz="0" w:space="0" w:color="auto"/>
        </w:pBdr>
        <w:tabs>
          <w:tab w:val="left" w:pos="720"/>
        </w:tabs>
        <w:ind w:left="270"/>
        <w:rPr>
          <w:lang w:val="es-ES"/>
        </w:rPr>
      </w:pPr>
      <w:r w:rsidRPr="00B87DF9">
        <w:rPr>
          <w:b w:val="0"/>
          <w:caps w:val="0"/>
          <w:color w:val="404040" w:themeColor="text1" w:themeTint="BF"/>
          <w:sz w:val="18"/>
          <w:lang w:val="es-ES"/>
        </w:rPr>
        <w:t>No lugar de qualquer instância permitida, você poderá criar, armazenar e usar uma instância da versão 2012 ou anterior das seguintes edições do software: SQL Server Standard, Workgroup ou Small Business.</w:t>
      </w:r>
    </w:p>
    <w:p w14:paraId="59E5840C" w14:textId="77777777" w:rsidR="00EA48AA" w:rsidRPr="00B87DF9" w:rsidRDefault="00EA48AA" w:rsidP="00FD2888">
      <w:pPr>
        <w:pStyle w:val="PURBlueStrong-Indented"/>
        <w:rPr>
          <w:spacing w:val="0"/>
          <w:lang w:val="es-ES"/>
        </w:rPr>
      </w:pPr>
      <w:r w:rsidRPr="00B87DF9">
        <w:rPr>
          <w:spacing w:val="0"/>
          <w:lang w:val="es-ES"/>
        </w:rPr>
        <w:lastRenderedPageBreak/>
        <w:t>Servidores de Failover</w:t>
      </w:r>
    </w:p>
    <w:p w14:paraId="59E5840D" w14:textId="77777777" w:rsidR="00EA48AA" w:rsidRPr="00B87DF9" w:rsidRDefault="00EA48AA" w:rsidP="00C15556">
      <w:pPr>
        <w:pStyle w:val="Heading2"/>
        <w:keepNext/>
        <w:keepLines/>
        <w:widowControl w:val="0"/>
        <w:pBdr>
          <w:bottom w:val="none" w:sz="0" w:space="0" w:color="auto"/>
        </w:pBdr>
        <w:tabs>
          <w:tab w:val="left" w:pos="720"/>
        </w:tabs>
        <w:ind w:left="274"/>
        <w:rPr>
          <w:lang w:val="es-ES"/>
        </w:rPr>
      </w:pPr>
      <w:bookmarkStart w:id="346" w:name="_Toc346894346"/>
      <w:r w:rsidRPr="00B87DF9">
        <w:rPr>
          <w:b w:val="0"/>
          <w:caps w:val="0"/>
          <w:color w:val="404040" w:themeColor="text1" w:themeTint="BF"/>
          <w:sz w:val="18"/>
          <w:lang w:val="es-ES"/>
        </w:rPr>
        <w:t>No caso de qualquer OSE em que sejam executadas instâncias do software para servidores, você poderá executar no máximo o</w:t>
      </w:r>
      <w:r w:rsidR="00C15556">
        <w:rPr>
          <w:b w:val="0"/>
          <w:caps w:val="0"/>
          <w:color w:val="404040" w:themeColor="text1" w:themeTint="BF"/>
          <w:sz w:val="18"/>
          <w:lang w:val="es-ES"/>
        </w:rPr>
        <w:t> </w:t>
      </w:r>
      <w:r w:rsidRPr="00B87DF9">
        <w:rPr>
          <w:b w:val="0"/>
          <w:caps w:val="0"/>
          <w:color w:val="404040" w:themeColor="text1" w:themeTint="BF"/>
          <w:sz w:val="18"/>
          <w:lang w:val="es-ES"/>
        </w:rPr>
        <w:t>mesmo número de instâncias passivas de failover em um OSE separado em antecipação de um evento de failover. Você poderá executar instâncias de failover passivas em um servidor que não seja o servidor licenciado. No entanto, se você tiver licenciado o</w:t>
      </w:r>
      <w:r w:rsidR="00C15556">
        <w:rPr>
          <w:b w:val="0"/>
          <w:caps w:val="0"/>
          <w:color w:val="404040" w:themeColor="text1" w:themeTint="BF"/>
          <w:sz w:val="18"/>
          <w:lang w:val="es-ES"/>
        </w:rPr>
        <w:t> </w:t>
      </w:r>
      <w:r w:rsidRPr="00B87DF9">
        <w:rPr>
          <w:b w:val="0"/>
          <w:caps w:val="0"/>
          <w:color w:val="404040" w:themeColor="text1" w:themeTint="BF"/>
          <w:sz w:val="18"/>
          <w:lang w:val="es-ES"/>
        </w:rPr>
        <w:t>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46"/>
      <w:r w:rsidRPr="00B87DF9">
        <w:rPr>
          <w:b w:val="0"/>
          <w:caps w:val="0"/>
          <w:color w:val="404040" w:themeColor="text1" w:themeTint="BF"/>
          <w:sz w:val="18"/>
          <w:lang w:val="es-ES"/>
        </w:rPr>
        <w:t xml:space="preserve"> </w:t>
      </w:r>
    </w:p>
    <w:p w14:paraId="59E5840E" w14:textId="77777777" w:rsidR="009E6523" w:rsidRPr="00FD2888" w:rsidRDefault="009E6523" w:rsidP="00FD2888">
      <w:pPr>
        <w:pStyle w:val="PURBlueStrong-Indented"/>
        <w:rPr>
          <w:spacing w:val="0"/>
        </w:rPr>
      </w:pPr>
      <w:r w:rsidRPr="00FD2888">
        <w:rPr>
          <w:spacing w:val="0"/>
        </w:rPr>
        <w:t>Software .NET Framework</w:t>
      </w:r>
    </w:p>
    <w:p w14:paraId="59E5840F" w14:textId="77777777" w:rsidR="009E6523" w:rsidRPr="00FD2888" w:rsidRDefault="009E6523" w:rsidP="00C15556">
      <w:pPr>
        <w:pStyle w:val="PURBody-Indented"/>
      </w:pPr>
      <w:r w:rsidRPr="00FD2888">
        <w:t>O software do produto contém o software Microsoft .NET Framework e pode conter o software PowerShell. Consulte os termos de</w:t>
      </w:r>
      <w:r w:rsidR="00C15556">
        <w:t> </w:t>
      </w:r>
      <w:r w:rsidRPr="00FD2888">
        <w:t>licença do Software .NET Framework, PowerShell e Windows hotfix KB975759 nos Termos Universais de Licença.</w:t>
      </w:r>
    </w:p>
    <w:p w14:paraId="59E58410" w14:textId="77777777" w:rsidR="00830DCA" w:rsidRPr="00FD2888" w:rsidRDefault="00A763A5" w:rsidP="00FD2888">
      <w:pPr>
        <w:keepNext/>
        <w:keepLines/>
        <w:spacing w:before="240" w:after="240"/>
        <w:jc w:val="right"/>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411" w14:textId="77777777" w:rsidR="00EA48AA" w:rsidRPr="00B87DF9" w:rsidRDefault="00EA48AA" w:rsidP="00FD2888">
      <w:pPr>
        <w:pStyle w:val="PURProductName"/>
        <w:rPr>
          <w:lang w:val="es-ES"/>
        </w:rPr>
      </w:pPr>
      <w:bookmarkStart w:id="347" w:name="_Toc346536854"/>
      <w:bookmarkStart w:id="348" w:name="_Toc339280318"/>
      <w:bookmarkStart w:id="349" w:name="_Toc363552792"/>
      <w:bookmarkStart w:id="350" w:name="_Toc363552856"/>
      <w:bookmarkStart w:id="351" w:name="_Toc378682196"/>
      <w:bookmarkStart w:id="352" w:name="_Toc378682257"/>
      <w:bookmarkStart w:id="353" w:name="_Toc371268269"/>
      <w:bookmarkStart w:id="354" w:name="_Toc371268335"/>
      <w:bookmarkStart w:id="355" w:name="_Toc379916802"/>
      <w:bookmarkStart w:id="356" w:name="_Toc381961351"/>
      <w:r w:rsidRPr="00B87DF9">
        <w:rPr>
          <w:lang w:val="es-ES"/>
        </w:rPr>
        <w:t>SQL Server 2014 Web</w:t>
      </w:r>
      <w:bookmarkEnd w:id="347"/>
      <w:bookmarkEnd w:id="348"/>
      <w:bookmarkEnd w:id="349"/>
      <w:bookmarkEnd w:id="350"/>
      <w:bookmarkEnd w:id="351"/>
      <w:bookmarkEnd w:id="352"/>
      <w:bookmarkEnd w:id="353"/>
      <w:bookmarkEnd w:id="354"/>
      <w:r w:rsidRPr="00B87DF9">
        <w:rPr>
          <w:lang w:val="es-ES"/>
        </w:rPr>
        <w:t xml:space="preserve"> Core</w:t>
      </w:r>
      <w:bookmarkEnd w:id="355"/>
      <w:bookmarkEnd w:id="356"/>
      <w:r w:rsidRPr="00FD2888">
        <w:fldChar w:fldCharType="begin"/>
      </w:r>
      <w:r w:rsidRPr="00B87DF9">
        <w:rPr>
          <w:lang w:val="es-ES"/>
        </w:rPr>
        <w:instrText>XE "SQL Server 2014 Web Core"</w:instrText>
      </w:r>
      <w:r w:rsidRPr="00FD2888">
        <w:fldChar w:fldCharType="end"/>
      </w:r>
    </w:p>
    <w:p w14:paraId="59E58412" w14:textId="77777777" w:rsidR="00EA48AA" w:rsidRPr="00B87DF9" w:rsidRDefault="00EA48AA" w:rsidP="00C15556">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w:t>
      </w:r>
      <w:r w:rsidR="00C15556">
        <w:rPr>
          <w:color w:val="auto"/>
          <w:sz w:val="12"/>
          <w:lang w:val="es-ES"/>
        </w:rPr>
        <w:t> </w:t>
      </w:r>
      <w:r w:rsidRPr="00B87DF9">
        <w:rPr>
          <w:color w:val="auto"/>
          <w:sz w:val="12"/>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80"/>
        <w:gridCol w:w="5349"/>
      </w:tblGrid>
      <w:tr w:rsidR="00EA48AA" w:rsidRPr="00925AAA" w14:paraId="59E58415" w14:textId="77777777" w:rsidTr="00C15556">
        <w:tc>
          <w:tcPr>
            <w:tcW w:w="2553" w:type="pct"/>
          </w:tcPr>
          <w:p w14:paraId="59E58413" w14:textId="77777777" w:rsidR="00EA48AA" w:rsidRPr="00B87DF9" w:rsidRDefault="00EA48AA"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Mobilidade de Licença em Farms de Servidores:</w:t>
            </w:r>
            <w:r w:rsidRPr="00B87DF9">
              <w:rPr>
                <w:rFonts w:ascii="Arial Narrow" w:hAnsi="Arial Narrow"/>
                <w:sz w:val="18"/>
                <w:lang w:val="es-ES"/>
              </w:rPr>
              <w:t xml:space="preserve"> </w:t>
            </w:r>
            <w:r w:rsidRPr="00B87DF9">
              <w:rPr>
                <w:rFonts w:ascii="Arial Narrow" w:hAnsi="Arial Narrow"/>
                <w:b/>
                <w:color w:val="404040" w:themeColor="text1" w:themeTint="BF"/>
                <w:sz w:val="18"/>
                <w:lang w:val="es-ES"/>
              </w:rPr>
              <w:t xml:space="preserve">Sim </w:t>
            </w:r>
            <w:r w:rsidRPr="00B87DF9">
              <w:rPr>
                <w:rFonts w:ascii="Arial Narrow" w:hAnsi="Arial Narrow"/>
                <w:i/>
                <w:color w:val="404040" w:themeColor="text1" w:themeTint="BF"/>
                <w:sz w:val="18"/>
                <w:lang w:val="es-ES"/>
              </w:rPr>
              <w:t>(consulte</w:t>
            </w:r>
            <w:r w:rsidRPr="00B87DF9">
              <w:rPr>
                <w:rFonts w:ascii="Arial Narrow" w:hAnsi="Arial Narrow"/>
                <w:i/>
                <w:sz w:val="18"/>
                <w:szCs w:val="18"/>
                <w:lang w:val="es-ES"/>
              </w:rPr>
              <w:t xml:space="preserve"> </w:t>
            </w:r>
            <w:hyperlink w:anchor="Mobilidade" w:history="1">
              <w:r w:rsidRPr="00B87DF9">
                <w:rPr>
                  <w:rStyle w:val="Hyperlink"/>
                  <w:rFonts w:ascii="Arial Narrow" w:hAnsi="Arial Narrow"/>
                  <w:i/>
                  <w:sz w:val="18"/>
                  <w:szCs w:val="18"/>
                  <w:lang w:val="es-ES"/>
                </w:rPr>
                <w:t>Termos Gerais</w:t>
              </w:r>
            </w:hyperlink>
            <w:r w:rsidRPr="00B87DF9">
              <w:rPr>
                <w:rFonts w:ascii="Arial Narrow" w:hAnsi="Arial Narrow"/>
                <w:i/>
                <w:sz w:val="18"/>
                <w:szCs w:val="18"/>
                <w:lang w:val="es-ES"/>
              </w:rPr>
              <w:t>)</w:t>
            </w:r>
          </w:p>
        </w:tc>
        <w:tc>
          <w:tcPr>
            <w:tcW w:w="2447" w:type="pct"/>
          </w:tcPr>
          <w:p w14:paraId="59E58414" w14:textId="77777777" w:rsidR="00EA48AA" w:rsidRPr="00B87DF9" w:rsidRDefault="00EA48AA" w:rsidP="00C15556">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Consulte Notificações Aplicáveis: </w:t>
            </w:r>
            <w:r w:rsidRPr="00B87DF9">
              <w:rPr>
                <w:rFonts w:ascii="Arial Narrow" w:hAnsi="Arial Narrow"/>
                <w:b/>
                <w:color w:val="404040" w:themeColor="text1" w:themeTint="BF"/>
                <w:sz w:val="18"/>
                <w:lang w:val="es-ES"/>
              </w:rPr>
              <w:t xml:space="preserve">Atualizações Automáticas </w:t>
            </w:r>
            <w:r w:rsidRPr="00B87DF9">
              <w:rPr>
                <w:rFonts w:ascii="Arial Narrow" w:hAnsi="Arial Narrow"/>
                <w:i/>
                <w:color w:val="404040" w:themeColor="text1" w:themeTint="BF"/>
                <w:sz w:val="18"/>
                <w:lang w:val="es-ES"/>
              </w:rPr>
              <w:t>(consulte</w:t>
            </w:r>
            <w:r w:rsidR="00C15556">
              <w:rPr>
                <w:rFonts w:ascii="Arial Narrow" w:hAnsi="Arial Narrow"/>
                <w:i/>
                <w:color w:val="404040" w:themeColor="text1" w:themeTint="BF"/>
                <w:sz w:val="18"/>
                <w:lang w:val="es-ES"/>
              </w:rPr>
              <w:t> </w:t>
            </w:r>
            <w:r w:rsidRPr="00B87DF9">
              <w:rPr>
                <w:rFonts w:ascii="Arial Narrow" w:hAnsi="Arial Narrow"/>
                <w:i/>
                <w:color w:val="404040" w:themeColor="text1" w:themeTint="BF"/>
                <w:sz w:val="18"/>
                <w:lang w:val="es-ES"/>
              </w:rPr>
              <w:t>o</w:t>
            </w:r>
            <w:r w:rsidR="00C15556">
              <w:rPr>
                <w:rFonts w:ascii="Arial Narrow" w:hAnsi="Arial Narrow"/>
                <w:i/>
                <w:color w:val="404040" w:themeColor="text1" w:themeTint="BF"/>
                <w:sz w:val="18"/>
                <w:lang w:val="es-ES"/>
              </w:rPr>
              <w:t> </w:t>
            </w:r>
            <w:hyperlink w:anchor="Appendix2" w:history="1">
              <w:r w:rsidRPr="00B87DF9">
                <w:rPr>
                  <w:rStyle w:val="Hyperlink"/>
                  <w:rFonts w:ascii="Arial Narrow" w:hAnsi="Arial Narrow"/>
                  <w:i/>
                  <w:sz w:val="18"/>
                  <w:lang w:val="es-ES"/>
                </w:rPr>
                <w:t>Apêndice 2</w:t>
              </w:r>
            </w:hyperlink>
            <w:r w:rsidRPr="00B87DF9">
              <w:rPr>
                <w:rFonts w:ascii="Arial Narrow" w:hAnsi="Arial Narrow"/>
                <w:i/>
                <w:color w:val="404040" w:themeColor="text1" w:themeTint="BF"/>
                <w:sz w:val="18"/>
                <w:lang w:val="es-ES"/>
              </w:rPr>
              <w:t>)</w:t>
            </w:r>
          </w:p>
        </w:tc>
      </w:tr>
      <w:tr w:rsidR="00EA48AA" w:rsidRPr="00B87DF9" w14:paraId="59E58418" w14:textId="77777777" w:rsidTr="00C15556">
        <w:tc>
          <w:tcPr>
            <w:tcW w:w="2553" w:type="pct"/>
          </w:tcPr>
          <w:p w14:paraId="59E58416" w14:textId="77777777" w:rsidR="00EA48AA" w:rsidRPr="00B87DF9" w:rsidRDefault="00EA48AA"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Software Adicional/Cliente: </w:t>
            </w:r>
            <w:r w:rsidRPr="00B87DF9">
              <w:rPr>
                <w:rFonts w:ascii="Arial Narrow" w:hAnsi="Arial Narrow"/>
                <w:b/>
                <w:color w:val="404040" w:themeColor="text1" w:themeTint="BF"/>
                <w:sz w:val="18"/>
                <w:lang w:val="es-ES"/>
              </w:rPr>
              <w:t>Sim</w:t>
            </w:r>
            <w:r w:rsidRPr="00B87DF9">
              <w:rPr>
                <w:rFonts w:ascii="Arial Narrow" w:hAnsi="Arial Narrow"/>
                <w:color w:val="404040" w:themeColor="text1" w:themeTint="BF"/>
                <w:sz w:val="18"/>
                <w:lang w:val="es-ES"/>
              </w:rPr>
              <w:t xml:space="preserve"> </w:t>
            </w:r>
            <w:r w:rsidRPr="00B87DF9">
              <w:rPr>
                <w:rFonts w:ascii="Arial Narrow" w:hAnsi="Arial Narrow"/>
                <w:i/>
                <w:color w:val="404040" w:themeColor="text1" w:themeTint="BF"/>
                <w:sz w:val="18"/>
                <w:lang w:val="es-ES"/>
              </w:rPr>
              <w:t xml:space="preserve">(consulte o </w:t>
            </w:r>
            <w:hyperlink w:anchor="Apêndice1" w:history="1">
              <w:hyperlink w:anchor="Appendix1" w:history="1">
                <w:r w:rsidR="00504176" w:rsidRPr="00B87DF9">
                  <w:rPr>
                    <w:rFonts w:ascii="Arial Narrow" w:hAnsi="Arial Narrow"/>
                    <w:i/>
                    <w:color w:val="00467F"/>
                    <w:sz w:val="18"/>
                    <w:u w:val="single"/>
                    <w:lang w:val="es-ES"/>
                  </w:rPr>
                  <w:t>Apêndice 1</w:t>
                </w:r>
              </w:hyperlink>
            </w:hyperlink>
            <w:r w:rsidRPr="00B87DF9">
              <w:rPr>
                <w:rFonts w:ascii="Arial Narrow" w:hAnsi="Arial Narrow"/>
                <w:i/>
                <w:color w:val="404040" w:themeColor="text1" w:themeTint="BF"/>
                <w:sz w:val="18"/>
                <w:lang w:val="es-ES"/>
              </w:rPr>
              <w:t>)</w:t>
            </w:r>
          </w:p>
        </w:tc>
        <w:tc>
          <w:tcPr>
            <w:tcW w:w="2447" w:type="pct"/>
          </w:tcPr>
          <w:p w14:paraId="59E58417" w14:textId="77777777" w:rsidR="00EA48AA" w:rsidRPr="00B87DF9" w:rsidRDefault="00EA48AA" w:rsidP="00FD2888">
            <w:pPr>
              <w:spacing w:after="0"/>
              <w:rPr>
                <w:rFonts w:ascii="Arial Narrow" w:hAnsi="Arial Narrow"/>
                <w:color w:val="404040" w:themeColor="text1" w:themeTint="BF"/>
                <w:sz w:val="18"/>
                <w:lang w:val="es-ES"/>
              </w:rPr>
            </w:pPr>
          </w:p>
        </w:tc>
      </w:tr>
    </w:tbl>
    <w:p w14:paraId="59E58419" w14:textId="77777777" w:rsidR="00EA48AA" w:rsidRPr="00B87DF9" w:rsidRDefault="00EA48AA" w:rsidP="00FD2888">
      <w:pPr>
        <w:pStyle w:val="PURADDITIONALTERMSHEADERMB"/>
        <w:rPr>
          <w:lang w:val="es-ES"/>
        </w:rPr>
      </w:pPr>
      <w:r w:rsidRPr="00B87DF9">
        <w:rPr>
          <w:lang w:val="es-ES"/>
        </w:rPr>
        <w:t>Termos Adicionais:</w:t>
      </w:r>
    </w:p>
    <w:p w14:paraId="59E5841A" w14:textId="77777777" w:rsidR="00EA48AA" w:rsidRPr="00B87DF9" w:rsidRDefault="00EA48AA" w:rsidP="00FD2888">
      <w:pPr>
        <w:pStyle w:val="PURBody-Indented"/>
        <w:rPr>
          <w:lang w:val="es-ES"/>
        </w:rPr>
      </w:pPr>
      <w:r w:rsidRPr="00B87DF9">
        <w:rPr>
          <w:lang w:val="es-ES"/>
        </w:rPr>
        <w:t>O software pode ser usado somente para oferecer suporte ao público ser e acessível pela Internet</w:t>
      </w:r>
    </w:p>
    <w:p w14:paraId="59E5841B" w14:textId="77777777" w:rsidR="00EA48AA" w:rsidRPr="00FD2888" w:rsidRDefault="00830DCA" w:rsidP="00FD2888">
      <w:pPr>
        <w:pStyle w:val="PURBullet-Indented"/>
      </w:pPr>
      <w:r w:rsidRPr="00FD2888">
        <w:t>Páginas da Web</w:t>
      </w:r>
    </w:p>
    <w:p w14:paraId="59E5841C" w14:textId="77777777" w:rsidR="00EA48AA" w:rsidRPr="00FD2888" w:rsidRDefault="00EA48AA" w:rsidP="00FD2888">
      <w:pPr>
        <w:pStyle w:val="PURBullet-Indented"/>
      </w:pPr>
      <w:r w:rsidRPr="00FD2888">
        <w:t>Sites</w:t>
      </w:r>
    </w:p>
    <w:p w14:paraId="59E5841D" w14:textId="77777777" w:rsidR="00EA48AA" w:rsidRPr="00FD2888" w:rsidRDefault="00EA48AA" w:rsidP="00FD2888">
      <w:pPr>
        <w:pStyle w:val="PURBullet-Indented"/>
      </w:pPr>
      <w:r w:rsidRPr="00FD2888">
        <w:t xml:space="preserve">Aplicativos da Web </w:t>
      </w:r>
    </w:p>
    <w:p w14:paraId="59E5841E" w14:textId="77777777" w:rsidR="00EA48AA" w:rsidRPr="00FD2888" w:rsidRDefault="00EA48AA" w:rsidP="00FD2888">
      <w:pPr>
        <w:pStyle w:val="PURBullet-Indented"/>
      </w:pPr>
      <w:r w:rsidRPr="00FD2888">
        <w:t>Serviços da Web</w:t>
      </w:r>
    </w:p>
    <w:p w14:paraId="59E5841F" w14:textId="77777777" w:rsidR="00EA48AA" w:rsidRPr="00B87DF9" w:rsidRDefault="00EA48AA" w:rsidP="00C15556">
      <w:pPr>
        <w:pStyle w:val="PURBody-Indented"/>
        <w:rPr>
          <w:lang w:val="es-ES"/>
        </w:rPr>
      </w:pPr>
      <w:r w:rsidRPr="00B87DF9">
        <w:rPr>
          <w:lang w:val="es-ES"/>
        </w:rPr>
        <w:t>Ele não pode ser usado para oferecer suporte à linha de aplicativos comerciais (por exemplo, gerenciamento das relações com o</w:t>
      </w:r>
      <w:r w:rsidR="00C15556">
        <w:rPr>
          <w:lang w:val="es-ES"/>
        </w:rPr>
        <w:t> </w:t>
      </w:r>
      <w:r w:rsidRPr="00B87DF9">
        <w:rPr>
          <w:lang w:val="es-ES"/>
        </w:rPr>
        <w:t>cliente, gerenciamento de recursos corporativos e outros aplicativos semelhantes).</w:t>
      </w:r>
    </w:p>
    <w:p w14:paraId="59E58420" w14:textId="77777777" w:rsidR="00EA48AA" w:rsidRPr="00B87DF9" w:rsidRDefault="00EA48AA" w:rsidP="00FD2888">
      <w:pPr>
        <w:pStyle w:val="PURBlueStrong"/>
        <w:rPr>
          <w:spacing w:val="0"/>
          <w:lang w:val="es-ES"/>
        </w:rPr>
      </w:pPr>
      <w:r w:rsidRPr="00B87DF9">
        <w:rPr>
          <w:spacing w:val="0"/>
          <w:lang w:val="es-ES"/>
        </w:rPr>
        <w:t>Servidores de Failover</w:t>
      </w:r>
    </w:p>
    <w:p w14:paraId="59E58421" w14:textId="77777777" w:rsidR="00EA48AA" w:rsidRPr="00B87DF9" w:rsidRDefault="000942D7" w:rsidP="00C15556">
      <w:pPr>
        <w:pStyle w:val="PURBody-Indented"/>
        <w:rPr>
          <w:lang w:val="es-ES"/>
        </w:rPr>
      </w:pPr>
      <w:r w:rsidRPr="00B87DF9">
        <w:rPr>
          <w:lang w:val="es-ES"/>
        </w:rPr>
        <w:t>No caso de qualquer OSE em que sejam executadas instâncias do software para servidores, você poderá executar no máximo o</w:t>
      </w:r>
      <w:r w:rsidR="00C15556">
        <w:rPr>
          <w:lang w:val="es-ES"/>
        </w:rPr>
        <w:t> </w:t>
      </w:r>
      <w:r w:rsidRPr="00B87DF9">
        <w:rPr>
          <w:lang w:val="es-ES"/>
        </w:rPr>
        <w:t>mesmo número de instâncias passivas de failover em um OSE separado em antecipação de um evento de failover. Você poderá executar instâncias de failover passivas em um servidor que não seja o servidor licenciado. No entanto, se você tiver licenciado o</w:t>
      </w:r>
      <w:r w:rsidR="00C15556">
        <w:rPr>
          <w:lang w:val="es-ES"/>
        </w:rPr>
        <w:t> </w:t>
      </w:r>
      <w:r w:rsidRPr="00B87DF9">
        <w:rPr>
          <w:lang w:val="es-ES"/>
        </w:rPr>
        <w:t>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14:paraId="59E58422" w14:textId="77777777" w:rsidR="00EA48AA" w:rsidRPr="00FD2888" w:rsidRDefault="00EA48AA" w:rsidP="00FD2888">
      <w:pPr>
        <w:pStyle w:val="PURBlueStrong-Indented"/>
        <w:rPr>
          <w:spacing w:val="0"/>
        </w:rPr>
      </w:pPr>
      <w:r w:rsidRPr="00FD2888">
        <w:rPr>
          <w:spacing w:val="0"/>
        </w:rPr>
        <w:t>Software .NET Framework</w:t>
      </w:r>
    </w:p>
    <w:p w14:paraId="59E58423" w14:textId="77777777" w:rsidR="002C084A" w:rsidRPr="00FD2888" w:rsidRDefault="00EA48AA" w:rsidP="00FD2888">
      <w:pPr>
        <w:pStyle w:val="PURBody-Indented"/>
      </w:pPr>
      <w:r w:rsidRPr="00FD2888">
        <w:t>O software do produto contém o software Microsoft .NET Framework e pode conter o software PowerShell. Consulte os termos de licença do Software .NET Framework, PowerShell e Windows hotfix KB975759 nos Termos Universais de Licença.</w:t>
      </w:r>
    </w:p>
    <w:p w14:paraId="59E58424" w14:textId="77777777" w:rsidR="000C3222" w:rsidRPr="00FD2888" w:rsidRDefault="00A763A5" w:rsidP="00FD2888">
      <w:pPr>
        <w:pStyle w:val="PURBreadcrumb"/>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bookmarkEnd w:id="286"/>
    <w:p w14:paraId="59E58425" w14:textId="77777777" w:rsidR="000C3222" w:rsidRPr="00FD2888" w:rsidRDefault="000C3222" w:rsidP="00FD2888">
      <w:pPr>
        <w:pStyle w:val="PURBody-Indented"/>
        <w:jc w:val="right"/>
        <w:sectPr w:rsidR="000C3222" w:rsidRPr="00FD2888" w:rsidSect="003870AE">
          <w:footerReference w:type="default" r:id="rId136"/>
          <w:type w:val="continuous"/>
          <w:pgSz w:w="12240" w:h="15840" w:code="1"/>
          <w:pgMar w:top="1166" w:right="720" w:bottom="720" w:left="720" w:header="432" w:footer="288" w:gutter="0"/>
          <w:cols w:space="360"/>
          <w:docGrid w:linePitch="360"/>
        </w:sectPr>
      </w:pPr>
    </w:p>
    <w:p w14:paraId="59E58426" w14:textId="77777777" w:rsidR="000C3222" w:rsidRPr="00B87DF9" w:rsidRDefault="00A25EF4" w:rsidP="00C15556">
      <w:pPr>
        <w:pStyle w:val="PURSectionHeading"/>
        <w:spacing w:after="0"/>
        <w:rPr>
          <w:spacing w:val="0"/>
          <w:lang w:val="es-ES"/>
        </w:rPr>
      </w:pPr>
      <w:bookmarkStart w:id="357" w:name="_Toc346536855"/>
      <w:bookmarkStart w:id="358" w:name="_Toc339280319"/>
      <w:bookmarkStart w:id="359" w:name="_Toc363552793"/>
      <w:bookmarkStart w:id="360" w:name="_Toc378682258"/>
      <w:bookmarkStart w:id="361" w:name="_Toc371268270"/>
      <w:bookmarkStart w:id="362" w:name="_Toc381961352"/>
      <w:bookmarkStart w:id="363" w:name="SAL"/>
      <w:r w:rsidRPr="00B87DF9">
        <w:rPr>
          <w:spacing w:val="0"/>
          <w:lang w:val="es-ES"/>
        </w:rPr>
        <w:lastRenderedPageBreak/>
        <w:t>Modelo SAL (Licença de Acesso para Assinantes) (Produtos e</w:t>
      </w:r>
      <w:r w:rsidR="00C15556">
        <w:rPr>
          <w:spacing w:val="0"/>
          <w:lang w:val="es-ES"/>
        </w:rPr>
        <w:t> </w:t>
      </w:r>
      <w:r w:rsidRPr="00B87DF9">
        <w:rPr>
          <w:spacing w:val="0"/>
          <w:lang w:val="es-ES"/>
        </w:rPr>
        <w:t>Serviços que não Sejam Online)</w:t>
      </w:r>
      <w:bookmarkEnd w:id="281"/>
      <w:bookmarkEnd w:id="282"/>
      <w:bookmarkEnd w:id="283"/>
      <w:bookmarkEnd w:id="284"/>
      <w:bookmarkEnd w:id="357"/>
      <w:bookmarkEnd w:id="358"/>
      <w:bookmarkEnd w:id="359"/>
      <w:bookmarkEnd w:id="360"/>
      <w:bookmarkEnd w:id="361"/>
      <w:bookmarkEnd w:id="362"/>
    </w:p>
    <w:p w14:paraId="59E58427" w14:textId="77777777" w:rsidR="000C3222" w:rsidRPr="00B87DF9" w:rsidRDefault="000C3222" w:rsidP="00FD2888">
      <w:pPr>
        <w:pStyle w:val="TOC2"/>
        <w:rPr>
          <w:lang w:val="es-ES"/>
        </w:rPr>
        <w:sectPr w:rsidR="000C3222" w:rsidRPr="00B87DF9" w:rsidSect="003870AE">
          <w:footerReference w:type="default" r:id="rId137"/>
          <w:pgSz w:w="12240" w:h="15840" w:code="1"/>
          <w:pgMar w:top="1166" w:right="720" w:bottom="720" w:left="720" w:header="432" w:footer="288" w:gutter="0"/>
          <w:cols w:space="360"/>
          <w:docGrid w:linePitch="360"/>
        </w:sectPr>
      </w:pPr>
    </w:p>
    <w:p w14:paraId="6EB75985" w14:textId="77777777" w:rsidR="00142371" w:rsidRDefault="00BE6B24">
      <w:pPr>
        <w:pStyle w:val="TOC2"/>
        <w:rPr>
          <w:noProof/>
          <w:color w:val="auto"/>
          <w:sz w:val="22"/>
        </w:rPr>
      </w:pPr>
      <w:r w:rsidRPr="00FD2888">
        <w:lastRenderedPageBreak/>
        <w:fldChar w:fldCharType="begin"/>
      </w:r>
      <w:r w:rsidR="0006656D" w:rsidRPr="00FD2888">
        <w:instrText xml:space="preserve"> TOC \b SAL \h \z \t "PUR Product Name,2" </w:instrText>
      </w:r>
      <w:r w:rsidRPr="00FD2888">
        <w:fldChar w:fldCharType="separate"/>
      </w:r>
      <w:hyperlink w:anchor="_Toc381961394" w:history="1">
        <w:r w:rsidR="00142371" w:rsidRPr="006238AF">
          <w:rPr>
            <w:rStyle w:val="Hyperlink"/>
            <w:noProof/>
            <w:lang w:val="es-ES"/>
          </w:rPr>
          <w:t>Exchange Server 2013 Standard e Enterprise</w:t>
        </w:r>
        <w:r w:rsidR="00142371">
          <w:rPr>
            <w:noProof/>
            <w:webHidden/>
          </w:rPr>
          <w:tab/>
        </w:r>
        <w:r w:rsidR="00142371">
          <w:rPr>
            <w:noProof/>
            <w:webHidden/>
          </w:rPr>
          <w:fldChar w:fldCharType="begin"/>
        </w:r>
        <w:r w:rsidR="00142371">
          <w:rPr>
            <w:noProof/>
            <w:webHidden/>
          </w:rPr>
          <w:instrText xml:space="preserve"> PAGEREF _Toc381961394 \h </w:instrText>
        </w:r>
        <w:r w:rsidR="00142371">
          <w:rPr>
            <w:noProof/>
            <w:webHidden/>
          </w:rPr>
        </w:r>
        <w:r w:rsidR="00142371">
          <w:rPr>
            <w:noProof/>
            <w:webHidden/>
          </w:rPr>
          <w:fldChar w:fldCharType="separate"/>
        </w:r>
        <w:r w:rsidR="00142371">
          <w:rPr>
            <w:noProof/>
            <w:webHidden/>
          </w:rPr>
          <w:t>34</w:t>
        </w:r>
        <w:r w:rsidR="00142371">
          <w:rPr>
            <w:noProof/>
            <w:webHidden/>
          </w:rPr>
          <w:fldChar w:fldCharType="end"/>
        </w:r>
      </w:hyperlink>
    </w:p>
    <w:p w14:paraId="0AF23297" w14:textId="77777777" w:rsidR="00142371" w:rsidRDefault="00A763A5">
      <w:pPr>
        <w:pStyle w:val="TOC2"/>
        <w:rPr>
          <w:noProof/>
          <w:color w:val="auto"/>
          <w:sz w:val="22"/>
        </w:rPr>
      </w:pPr>
      <w:hyperlink w:anchor="_Toc381961395" w:history="1">
        <w:r w:rsidR="00142371" w:rsidRPr="006238AF">
          <w:rPr>
            <w:rStyle w:val="Hyperlink"/>
            <w:noProof/>
            <w:lang w:val="fr-FR"/>
          </w:rPr>
          <w:t>Forefront Identity Manager 2010 R2</w:t>
        </w:r>
        <w:r w:rsidR="00142371">
          <w:rPr>
            <w:noProof/>
            <w:webHidden/>
          </w:rPr>
          <w:tab/>
        </w:r>
        <w:r w:rsidR="00142371">
          <w:rPr>
            <w:noProof/>
            <w:webHidden/>
          </w:rPr>
          <w:fldChar w:fldCharType="begin"/>
        </w:r>
        <w:r w:rsidR="00142371">
          <w:rPr>
            <w:noProof/>
            <w:webHidden/>
          </w:rPr>
          <w:instrText xml:space="preserve"> PAGEREF _Toc381961395 \h </w:instrText>
        </w:r>
        <w:r w:rsidR="00142371">
          <w:rPr>
            <w:noProof/>
            <w:webHidden/>
          </w:rPr>
        </w:r>
        <w:r w:rsidR="00142371">
          <w:rPr>
            <w:noProof/>
            <w:webHidden/>
          </w:rPr>
          <w:fldChar w:fldCharType="separate"/>
        </w:r>
        <w:r w:rsidR="00142371">
          <w:rPr>
            <w:noProof/>
            <w:webHidden/>
          </w:rPr>
          <w:t>36</w:t>
        </w:r>
        <w:r w:rsidR="00142371">
          <w:rPr>
            <w:noProof/>
            <w:webHidden/>
          </w:rPr>
          <w:fldChar w:fldCharType="end"/>
        </w:r>
      </w:hyperlink>
    </w:p>
    <w:p w14:paraId="088B744B" w14:textId="77777777" w:rsidR="00142371" w:rsidRDefault="00A763A5">
      <w:pPr>
        <w:pStyle w:val="TOC2"/>
        <w:rPr>
          <w:noProof/>
          <w:color w:val="auto"/>
          <w:sz w:val="22"/>
        </w:rPr>
      </w:pPr>
      <w:hyperlink w:anchor="_Toc381961396" w:history="1">
        <w:r w:rsidR="00142371" w:rsidRPr="006238AF">
          <w:rPr>
            <w:rStyle w:val="Hyperlink"/>
            <w:noProof/>
            <w:lang w:val="es-ES"/>
          </w:rPr>
          <w:t>Lync Server 2013</w:t>
        </w:r>
        <w:r w:rsidR="00142371">
          <w:rPr>
            <w:noProof/>
            <w:webHidden/>
          </w:rPr>
          <w:tab/>
        </w:r>
        <w:r w:rsidR="00142371">
          <w:rPr>
            <w:noProof/>
            <w:webHidden/>
          </w:rPr>
          <w:fldChar w:fldCharType="begin"/>
        </w:r>
        <w:r w:rsidR="00142371">
          <w:rPr>
            <w:noProof/>
            <w:webHidden/>
          </w:rPr>
          <w:instrText xml:space="preserve"> PAGEREF _Toc381961396 \h </w:instrText>
        </w:r>
        <w:r w:rsidR="00142371">
          <w:rPr>
            <w:noProof/>
            <w:webHidden/>
          </w:rPr>
        </w:r>
        <w:r w:rsidR="00142371">
          <w:rPr>
            <w:noProof/>
            <w:webHidden/>
          </w:rPr>
          <w:fldChar w:fldCharType="separate"/>
        </w:r>
        <w:r w:rsidR="00142371">
          <w:rPr>
            <w:noProof/>
            <w:webHidden/>
          </w:rPr>
          <w:t>36</w:t>
        </w:r>
        <w:r w:rsidR="00142371">
          <w:rPr>
            <w:noProof/>
            <w:webHidden/>
          </w:rPr>
          <w:fldChar w:fldCharType="end"/>
        </w:r>
      </w:hyperlink>
    </w:p>
    <w:p w14:paraId="68F925E1" w14:textId="77777777" w:rsidR="00142371" w:rsidRDefault="00A763A5">
      <w:pPr>
        <w:pStyle w:val="TOC2"/>
        <w:rPr>
          <w:noProof/>
          <w:color w:val="auto"/>
          <w:sz w:val="22"/>
        </w:rPr>
      </w:pPr>
      <w:hyperlink w:anchor="_Toc381961397" w:history="1">
        <w:r w:rsidR="00142371" w:rsidRPr="006238AF">
          <w:rPr>
            <w:rStyle w:val="Hyperlink"/>
            <w:noProof/>
            <w:lang w:val="es-ES"/>
          </w:rPr>
          <w:t>Microsoft Application Virtualization Hosting para Desktops</w:t>
        </w:r>
        <w:r w:rsidR="00142371">
          <w:rPr>
            <w:noProof/>
            <w:webHidden/>
          </w:rPr>
          <w:tab/>
        </w:r>
        <w:r w:rsidR="00142371">
          <w:rPr>
            <w:noProof/>
            <w:webHidden/>
          </w:rPr>
          <w:fldChar w:fldCharType="begin"/>
        </w:r>
        <w:r w:rsidR="00142371">
          <w:rPr>
            <w:noProof/>
            <w:webHidden/>
          </w:rPr>
          <w:instrText xml:space="preserve"> PAGEREF _Toc381961397 \h </w:instrText>
        </w:r>
        <w:r w:rsidR="00142371">
          <w:rPr>
            <w:noProof/>
            <w:webHidden/>
          </w:rPr>
        </w:r>
        <w:r w:rsidR="00142371">
          <w:rPr>
            <w:noProof/>
            <w:webHidden/>
          </w:rPr>
          <w:fldChar w:fldCharType="separate"/>
        </w:r>
        <w:r w:rsidR="00142371">
          <w:rPr>
            <w:noProof/>
            <w:webHidden/>
          </w:rPr>
          <w:t>38</w:t>
        </w:r>
        <w:r w:rsidR="00142371">
          <w:rPr>
            <w:noProof/>
            <w:webHidden/>
          </w:rPr>
          <w:fldChar w:fldCharType="end"/>
        </w:r>
      </w:hyperlink>
    </w:p>
    <w:p w14:paraId="392F1144" w14:textId="77777777" w:rsidR="00142371" w:rsidRDefault="00A763A5">
      <w:pPr>
        <w:pStyle w:val="TOC2"/>
        <w:rPr>
          <w:noProof/>
          <w:color w:val="auto"/>
          <w:sz w:val="22"/>
        </w:rPr>
      </w:pPr>
      <w:hyperlink w:anchor="_Toc381961398" w:history="1">
        <w:r w:rsidR="00142371" w:rsidRPr="006238AF">
          <w:rPr>
            <w:rStyle w:val="Hyperlink"/>
            <w:noProof/>
            <w:lang w:val="es-ES"/>
          </w:rPr>
          <w:t>Microsoft Application Virtualization para Serviços de Área de Trabalho Remota</w:t>
        </w:r>
        <w:r w:rsidR="00142371">
          <w:rPr>
            <w:noProof/>
            <w:webHidden/>
          </w:rPr>
          <w:tab/>
        </w:r>
        <w:r w:rsidR="00142371">
          <w:rPr>
            <w:noProof/>
            <w:webHidden/>
          </w:rPr>
          <w:fldChar w:fldCharType="begin"/>
        </w:r>
        <w:r w:rsidR="00142371">
          <w:rPr>
            <w:noProof/>
            <w:webHidden/>
          </w:rPr>
          <w:instrText xml:space="preserve"> PAGEREF _Toc381961398 \h </w:instrText>
        </w:r>
        <w:r w:rsidR="00142371">
          <w:rPr>
            <w:noProof/>
            <w:webHidden/>
          </w:rPr>
        </w:r>
        <w:r w:rsidR="00142371">
          <w:rPr>
            <w:noProof/>
            <w:webHidden/>
          </w:rPr>
          <w:fldChar w:fldCharType="separate"/>
        </w:r>
        <w:r w:rsidR="00142371">
          <w:rPr>
            <w:noProof/>
            <w:webHidden/>
          </w:rPr>
          <w:t>38</w:t>
        </w:r>
        <w:r w:rsidR="00142371">
          <w:rPr>
            <w:noProof/>
            <w:webHidden/>
          </w:rPr>
          <w:fldChar w:fldCharType="end"/>
        </w:r>
      </w:hyperlink>
    </w:p>
    <w:p w14:paraId="5DB62017" w14:textId="77777777" w:rsidR="00142371" w:rsidRDefault="00A763A5">
      <w:pPr>
        <w:pStyle w:val="TOC2"/>
        <w:rPr>
          <w:noProof/>
          <w:color w:val="auto"/>
          <w:sz w:val="22"/>
        </w:rPr>
      </w:pPr>
      <w:hyperlink w:anchor="_Toc381961399" w:history="1">
        <w:r w:rsidR="00142371" w:rsidRPr="006238AF">
          <w:rPr>
            <w:rStyle w:val="Hyperlink"/>
            <w:noProof/>
            <w:lang w:val="fr-FR"/>
          </w:rPr>
          <w:t>Microsoft Dynamics AX 2012 R2</w:t>
        </w:r>
        <w:r w:rsidR="00142371">
          <w:rPr>
            <w:noProof/>
            <w:webHidden/>
          </w:rPr>
          <w:tab/>
        </w:r>
        <w:r w:rsidR="00142371">
          <w:rPr>
            <w:noProof/>
            <w:webHidden/>
          </w:rPr>
          <w:fldChar w:fldCharType="begin"/>
        </w:r>
        <w:r w:rsidR="00142371">
          <w:rPr>
            <w:noProof/>
            <w:webHidden/>
          </w:rPr>
          <w:instrText xml:space="preserve"> PAGEREF _Toc381961399 \h </w:instrText>
        </w:r>
        <w:r w:rsidR="00142371">
          <w:rPr>
            <w:noProof/>
            <w:webHidden/>
          </w:rPr>
        </w:r>
        <w:r w:rsidR="00142371">
          <w:rPr>
            <w:noProof/>
            <w:webHidden/>
          </w:rPr>
          <w:fldChar w:fldCharType="separate"/>
        </w:r>
        <w:r w:rsidR="00142371">
          <w:rPr>
            <w:noProof/>
            <w:webHidden/>
          </w:rPr>
          <w:t>39</w:t>
        </w:r>
        <w:r w:rsidR="00142371">
          <w:rPr>
            <w:noProof/>
            <w:webHidden/>
          </w:rPr>
          <w:fldChar w:fldCharType="end"/>
        </w:r>
      </w:hyperlink>
    </w:p>
    <w:p w14:paraId="2EF9E9A6" w14:textId="77777777" w:rsidR="00142371" w:rsidRDefault="00A763A5">
      <w:pPr>
        <w:pStyle w:val="TOC2"/>
        <w:rPr>
          <w:noProof/>
          <w:color w:val="auto"/>
          <w:sz w:val="22"/>
        </w:rPr>
      </w:pPr>
      <w:hyperlink w:anchor="_Toc381961400" w:history="1">
        <w:r w:rsidR="00142371" w:rsidRPr="006238AF">
          <w:rPr>
            <w:rStyle w:val="Hyperlink"/>
            <w:noProof/>
            <w:lang w:val="fr-FR"/>
          </w:rPr>
          <w:t>Microsoft Dynamics C5 2012</w:t>
        </w:r>
        <w:r w:rsidR="00142371">
          <w:rPr>
            <w:noProof/>
            <w:webHidden/>
          </w:rPr>
          <w:tab/>
        </w:r>
        <w:r w:rsidR="00142371">
          <w:rPr>
            <w:noProof/>
            <w:webHidden/>
          </w:rPr>
          <w:fldChar w:fldCharType="begin"/>
        </w:r>
        <w:r w:rsidR="00142371">
          <w:rPr>
            <w:noProof/>
            <w:webHidden/>
          </w:rPr>
          <w:instrText xml:space="preserve"> PAGEREF _Toc381961400 \h </w:instrText>
        </w:r>
        <w:r w:rsidR="00142371">
          <w:rPr>
            <w:noProof/>
            <w:webHidden/>
          </w:rPr>
        </w:r>
        <w:r w:rsidR="00142371">
          <w:rPr>
            <w:noProof/>
            <w:webHidden/>
          </w:rPr>
          <w:fldChar w:fldCharType="separate"/>
        </w:r>
        <w:r w:rsidR="00142371">
          <w:rPr>
            <w:noProof/>
            <w:webHidden/>
          </w:rPr>
          <w:t>40</w:t>
        </w:r>
        <w:r w:rsidR="00142371">
          <w:rPr>
            <w:noProof/>
            <w:webHidden/>
          </w:rPr>
          <w:fldChar w:fldCharType="end"/>
        </w:r>
      </w:hyperlink>
    </w:p>
    <w:p w14:paraId="4485503C" w14:textId="77777777" w:rsidR="00142371" w:rsidRDefault="00A763A5">
      <w:pPr>
        <w:pStyle w:val="TOC2"/>
        <w:rPr>
          <w:noProof/>
          <w:color w:val="auto"/>
          <w:sz w:val="22"/>
        </w:rPr>
      </w:pPr>
      <w:hyperlink w:anchor="_Toc381961401" w:history="1">
        <w:r w:rsidR="00142371" w:rsidRPr="006238AF">
          <w:rPr>
            <w:rStyle w:val="Hyperlink"/>
            <w:noProof/>
            <w:lang w:val="fr-FR"/>
          </w:rPr>
          <w:t>Microsoft Dynamics CRM 2013 Service Provider</w:t>
        </w:r>
        <w:r w:rsidR="00142371">
          <w:rPr>
            <w:noProof/>
            <w:webHidden/>
          </w:rPr>
          <w:tab/>
        </w:r>
        <w:r w:rsidR="00142371">
          <w:rPr>
            <w:noProof/>
            <w:webHidden/>
          </w:rPr>
          <w:fldChar w:fldCharType="begin"/>
        </w:r>
        <w:r w:rsidR="00142371">
          <w:rPr>
            <w:noProof/>
            <w:webHidden/>
          </w:rPr>
          <w:instrText xml:space="preserve"> PAGEREF _Toc381961401 \h </w:instrText>
        </w:r>
        <w:r w:rsidR="00142371">
          <w:rPr>
            <w:noProof/>
            <w:webHidden/>
          </w:rPr>
        </w:r>
        <w:r w:rsidR="00142371">
          <w:rPr>
            <w:noProof/>
            <w:webHidden/>
          </w:rPr>
          <w:fldChar w:fldCharType="separate"/>
        </w:r>
        <w:r w:rsidR="00142371">
          <w:rPr>
            <w:noProof/>
            <w:webHidden/>
          </w:rPr>
          <w:t>41</w:t>
        </w:r>
        <w:r w:rsidR="00142371">
          <w:rPr>
            <w:noProof/>
            <w:webHidden/>
          </w:rPr>
          <w:fldChar w:fldCharType="end"/>
        </w:r>
      </w:hyperlink>
    </w:p>
    <w:p w14:paraId="4963D9D9" w14:textId="77777777" w:rsidR="00142371" w:rsidRDefault="00A763A5">
      <w:pPr>
        <w:pStyle w:val="TOC2"/>
        <w:rPr>
          <w:noProof/>
          <w:color w:val="auto"/>
          <w:sz w:val="22"/>
        </w:rPr>
      </w:pPr>
      <w:hyperlink w:anchor="_Toc381961402" w:history="1">
        <w:r w:rsidR="00142371" w:rsidRPr="006238AF">
          <w:rPr>
            <w:rStyle w:val="Hyperlink"/>
            <w:noProof/>
            <w:lang w:val="es-ES"/>
          </w:rPr>
          <w:t>Microsoft Dynamics GP 2013</w:t>
        </w:r>
        <w:r w:rsidR="00142371">
          <w:rPr>
            <w:noProof/>
            <w:webHidden/>
          </w:rPr>
          <w:tab/>
        </w:r>
        <w:r w:rsidR="00142371">
          <w:rPr>
            <w:noProof/>
            <w:webHidden/>
          </w:rPr>
          <w:fldChar w:fldCharType="begin"/>
        </w:r>
        <w:r w:rsidR="00142371">
          <w:rPr>
            <w:noProof/>
            <w:webHidden/>
          </w:rPr>
          <w:instrText xml:space="preserve"> PAGEREF _Toc381961402 \h </w:instrText>
        </w:r>
        <w:r w:rsidR="00142371">
          <w:rPr>
            <w:noProof/>
            <w:webHidden/>
          </w:rPr>
        </w:r>
        <w:r w:rsidR="00142371">
          <w:rPr>
            <w:noProof/>
            <w:webHidden/>
          </w:rPr>
          <w:fldChar w:fldCharType="separate"/>
        </w:r>
        <w:r w:rsidR="00142371">
          <w:rPr>
            <w:noProof/>
            <w:webHidden/>
          </w:rPr>
          <w:t>42</w:t>
        </w:r>
        <w:r w:rsidR="00142371">
          <w:rPr>
            <w:noProof/>
            <w:webHidden/>
          </w:rPr>
          <w:fldChar w:fldCharType="end"/>
        </w:r>
      </w:hyperlink>
    </w:p>
    <w:p w14:paraId="16A941AF" w14:textId="77777777" w:rsidR="00142371" w:rsidRDefault="00A763A5">
      <w:pPr>
        <w:pStyle w:val="TOC2"/>
        <w:rPr>
          <w:noProof/>
          <w:color w:val="auto"/>
          <w:sz w:val="22"/>
        </w:rPr>
      </w:pPr>
      <w:hyperlink w:anchor="_Toc381961403" w:history="1">
        <w:r w:rsidR="00142371" w:rsidRPr="006238AF">
          <w:rPr>
            <w:rStyle w:val="Hyperlink"/>
            <w:noProof/>
            <w:lang w:val="fr-FR"/>
          </w:rPr>
          <w:t>Microsoft Dynamics NAV 2013 R2</w:t>
        </w:r>
        <w:r w:rsidR="00142371">
          <w:rPr>
            <w:noProof/>
            <w:webHidden/>
          </w:rPr>
          <w:tab/>
        </w:r>
        <w:r w:rsidR="00142371">
          <w:rPr>
            <w:noProof/>
            <w:webHidden/>
          </w:rPr>
          <w:fldChar w:fldCharType="begin"/>
        </w:r>
        <w:r w:rsidR="00142371">
          <w:rPr>
            <w:noProof/>
            <w:webHidden/>
          </w:rPr>
          <w:instrText xml:space="preserve"> PAGEREF _Toc381961403 \h </w:instrText>
        </w:r>
        <w:r w:rsidR="00142371">
          <w:rPr>
            <w:noProof/>
            <w:webHidden/>
          </w:rPr>
        </w:r>
        <w:r w:rsidR="00142371">
          <w:rPr>
            <w:noProof/>
            <w:webHidden/>
          </w:rPr>
          <w:fldChar w:fldCharType="separate"/>
        </w:r>
        <w:r w:rsidR="00142371">
          <w:rPr>
            <w:noProof/>
            <w:webHidden/>
          </w:rPr>
          <w:t>43</w:t>
        </w:r>
        <w:r w:rsidR="00142371">
          <w:rPr>
            <w:noProof/>
            <w:webHidden/>
          </w:rPr>
          <w:fldChar w:fldCharType="end"/>
        </w:r>
      </w:hyperlink>
    </w:p>
    <w:p w14:paraId="7649A6F8" w14:textId="77777777" w:rsidR="00142371" w:rsidRDefault="00A763A5">
      <w:pPr>
        <w:pStyle w:val="TOC2"/>
        <w:rPr>
          <w:noProof/>
          <w:color w:val="auto"/>
          <w:sz w:val="22"/>
        </w:rPr>
      </w:pPr>
      <w:hyperlink w:anchor="_Toc381961404" w:history="1">
        <w:r w:rsidR="00142371" w:rsidRPr="006238AF">
          <w:rPr>
            <w:rStyle w:val="Hyperlink"/>
            <w:noProof/>
            <w:lang w:val="fr-FR"/>
          </w:rPr>
          <w:t>Microsoft Dynamics SL 2011</w:t>
        </w:r>
        <w:r w:rsidR="00142371">
          <w:rPr>
            <w:noProof/>
            <w:webHidden/>
          </w:rPr>
          <w:tab/>
        </w:r>
        <w:r w:rsidR="00142371">
          <w:rPr>
            <w:noProof/>
            <w:webHidden/>
          </w:rPr>
          <w:fldChar w:fldCharType="begin"/>
        </w:r>
        <w:r w:rsidR="00142371">
          <w:rPr>
            <w:noProof/>
            <w:webHidden/>
          </w:rPr>
          <w:instrText xml:space="preserve"> PAGEREF _Toc381961404 \h </w:instrText>
        </w:r>
        <w:r w:rsidR="00142371">
          <w:rPr>
            <w:noProof/>
            <w:webHidden/>
          </w:rPr>
        </w:r>
        <w:r w:rsidR="00142371">
          <w:rPr>
            <w:noProof/>
            <w:webHidden/>
          </w:rPr>
          <w:fldChar w:fldCharType="separate"/>
        </w:r>
        <w:r w:rsidR="00142371">
          <w:rPr>
            <w:noProof/>
            <w:webHidden/>
          </w:rPr>
          <w:t>44</w:t>
        </w:r>
        <w:r w:rsidR="00142371">
          <w:rPr>
            <w:noProof/>
            <w:webHidden/>
          </w:rPr>
          <w:fldChar w:fldCharType="end"/>
        </w:r>
      </w:hyperlink>
    </w:p>
    <w:p w14:paraId="0297747B" w14:textId="77777777" w:rsidR="00142371" w:rsidRDefault="00A763A5">
      <w:pPr>
        <w:pStyle w:val="TOC2"/>
        <w:rPr>
          <w:noProof/>
          <w:color w:val="auto"/>
          <w:sz w:val="22"/>
        </w:rPr>
      </w:pPr>
      <w:hyperlink w:anchor="_Toc381961405" w:history="1">
        <w:r w:rsidR="00142371" w:rsidRPr="006238AF">
          <w:rPr>
            <w:rStyle w:val="Hyperlink"/>
            <w:noProof/>
            <w:lang w:val="es-ES"/>
          </w:rPr>
          <w:t>Microsoft User Experience Virtualization Hosting para Desktops v2.0</w:t>
        </w:r>
        <w:r w:rsidR="00142371">
          <w:rPr>
            <w:noProof/>
            <w:webHidden/>
          </w:rPr>
          <w:tab/>
        </w:r>
        <w:r w:rsidR="00142371">
          <w:rPr>
            <w:noProof/>
            <w:webHidden/>
          </w:rPr>
          <w:fldChar w:fldCharType="begin"/>
        </w:r>
        <w:r w:rsidR="00142371">
          <w:rPr>
            <w:noProof/>
            <w:webHidden/>
          </w:rPr>
          <w:instrText xml:space="preserve"> PAGEREF _Toc381961405 \h </w:instrText>
        </w:r>
        <w:r w:rsidR="00142371">
          <w:rPr>
            <w:noProof/>
            <w:webHidden/>
          </w:rPr>
        </w:r>
        <w:r w:rsidR="00142371">
          <w:rPr>
            <w:noProof/>
            <w:webHidden/>
          </w:rPr>
          <w:fldChar w:fldCharType="separate"/>
        </w:r>
        <w:r w:rsidR="00142371">
          <w:rPr>
            <w:noProof/>
            <w:webHidden/>
          </w:rPr>
          <w:t>45</w:t>
        </w:r>
        <w:r w:rsidR="00142371">
          <w:rPr>
            <w:noProof/>
            <w:webHidden/>
          </w:rPr>
          <w:fldChar w:fldCharType="end"/>
        </w:r>
      </w:hyperlink>
    </w:p>
    <w:p w14:paraId="075C33E1" w14:textId="77777777" w:rsidR="00142371" w:rsidRDefault="00A763A5">
      <w:pPr>
        <w:pStyle w:val="TOC2"/>
        <w:rPr>
          <w:noProof/>
          <w:color w:val="auto"/>
          <w:sz w:val="22"/>
        </w:rPr>
      </w:pPr>
      <w:hyperlink w:anchor="_Toc381961406" w:history="1">
        <w:r w:rsidR="00142371" w:rsidRPr="006238AF">
          <w:rPr>
            <w:rStyle w:val="Hyperlink"/>
            <w:noProof/>
            <w:lang w:val="fr-FR"/>
          </w:rPr>
          <w:t>Office Multi Language Pack 2013</w:t>
        </w:r>
        <w:r w:rsidR="00142371">
          <w:rPr>
            <w:noProof/>
            <w:webHidden/>
          </w:rPr>
          <w:tab/>
        </w:r>
        <w:r w:rsidR="00142371">
          <w:rPr>
            <w:noProof/>
            <w:webHidden/>
          </w:rPr>
          <w:fldChar w:fldCharType="begin"/>
        </w:r>
        <w:r w:rsidR="00142371">
          <w:rPr>
            <w:noProof/>
            <w:webHidden/>
          </w:rPr>
          <w:instrText xml:space="preserve"> PAGEREF _Toc381961406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773F041F" w14:textId="77777777" w:rsidR="00142371" w:rsidRDefault="00A763A5">
      <w:pPr>
        <w:pStyle w:val="TOC2"/>
        <w:rPr>
          <w:noProof/>
          <w:color w:val="auto"/>
          <w:sz w:val="22"/>
        </w:rPr>
      </w:pPr>
      <w:hyperlink w:anchor="_Toc381961407" w:history="1">
        <w:r w:rsidR="00142371" w:rsidRPr="006238AF">
          <w:rPr>
            <w:rStyle w:val="Hyperlink"/>
            <w:noProof/>
            <w:lang w:val="fr-FR"/>
          </w:rPr>
          <w:t>Office Professional Plus 2013</w:t>
        </w:r>
        <w:r w:rsidR="00142371">
          <w:rPr>
            <w:noProof/>
            <w:webHidden/>
          </w:rPr>
          <w:tab/>
        </w:r>
        <w:r w:rsidR="00142371">
          <w:rPr>
            <w:noProof/>
            <w:webHidden/>
          </w:rPr>
          <w:fldChar w:fldCharType="begin"/>
        </w:r>
        <w:r w:rsidR="00142371">
          <w:rPr>
            <w:noProof/>
            <w:webHidden/>
          </w:rPr>
          <w:instrText xml:space="preserve"> PAGEREF _Toc381961407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478E11BD" w14:textId="77777777" w:rsidR="00142371" w:rsidRDefault="00A763A5">
      <w:pPr>
        <w:pStyle w:val="TOC2"/>
        <w:rPr>
          <w:noProof/>
          <w:color w:val="auto"/>
          <w:sz w:val="22"/>
        </w:rPr>
      </w:pPr>
      <w:hyperlink w:anchor="_Toc381961408" w:history="1">
        <w:r w:rsidR="00142371" w:rsidRPr="006238AF">
          <w:rPr>
            <w:rStyle w:val="Hyperlink"/>
            <w:noProof/>
            <w:lang w:val="fr-FR"/>
          </w:rPr>
          <w:t>Office Standard 2013</w:t>
        </w:r>
        <w:r w:rsidR="00142371">
          <w:rPr>
            <w:noProof/>
            <w:webHidden/>
          </w:rPr>
          <w:tab/>
        </w:r>
        <w:r w:rsidR="00142371">
          <w:rPr>
            <w:noProof/>
            <w:webHidden/>
          </w:rPr>
          <w:fldChar w:fldCharType="begin"/>
        </w:r>
        <w:r w:rsidR="00142371">
          <w:rPr>
            <w:noProof/>
            <w:webHidden/>
          </w:rPr>
          <w:instrText xml:space="preserve"> PAGEREF _Toc381961408 \h </w:instrText>
        </w:r>
        <w:r w:rsidR="00142371">
          <w:rPr>
            <w:noProof/>
            <w:webHidden/>
          </w:rPr>
        </w:r>
        <w:r w:rsidR="00142371">
          <w:rPr>
            <w:noProof/>
            <w:webHidden/>
          </w:rPr>
          <w:fldChar w:fldCharType="separate"/>
        </w:r>
        <w:r w:rsidR="00142371">
          <w:rPr>
            <w:noProof/>
            <w:webHidden/>
          </w:rPr>
          <w:t>46</w:t>
        </w:r>
        <w:r w:rsidR="00142371">
          <w:rPr>
            <w:noProof/>
            <w:webHidden/>
          </w:rPr>
          <w:fldChar w:fldCharType="end"/>
        </w:r>
      </w:hyperlink>
    </w:p>
    <w:p w14:paraId="304B4D5D" w14:textId="77777777" w:rsidR="00142371" w:rsidRDefault="00A763A5">
      <w:pPr>
        <w:pStyle w:val="TOC2"/>
        <w:rPr>
          <w:noProof/>
          <w:color w:val="auto"/>
          <w:sz w:val="22"/>
        </w:rPr>
      </w:pPr>
      <w:hyperlink w:anchor="_Toc381961409" w:history="1">
        <w:r w:rsidR="00142371" w:rsidRPr="006238AF">
          <w:rPr>
            <w:rStyle w:val="Hyperlink"/>
            <w:noProof/>
            <w:lang w:val="fr-FR"/>
          </w:rPr>
          <w:t>Productivity Suite</w:t>
        </w:r>
        <w:r w:rsidR="00142371">
          <w:rPr>
            <w:noProof/>
            <w:webHidden/>
          </w:rPr>
          <w:tab/>
        </w:r>
        <w:r w:rsidR="00142371">
          <w:rPr>
            <w:noProof/>
            <w:webHidden/>
          </w:rPr>
          <w:fldChar w:fldCharType="begin"/>
        </w:r>
        <w:r w:rsidR="00142371">
          <w:rPr>
            <w:noProof/>
            <w:webHidden/>
          </w:rPr>
          <w:instrText xml:space="preserve"> PAGEREF _Toc381961409 \h </w:instrText>
        </w:r>
        <w:r w:rsidR="00142371">
          <w:rPr>
            <w:noProof/>
            <w:webHidden/>
          </w:rPr>
        </w:r>
        <w:r w:rsidR="00142371">
          <w:rPr>
            <w:noProof/>
            <w:webHidden/>
          </w:rPr>
          <w:fldChar w:fldCharType="separate"/>
        </w:r>
        <w:r w:rsidR="00142371">
          <w:rPr>
            <w:noProof/>
            <w:webHidden/>
          </w:rPr>
          <w:t>47</w:t>
        </w:r>
        <w:r w:rsidR="00142371">
          <w:rPr>
            <w:noProof/>
            <w:webHidden/>
          </w:rPr>
          <w:fldChar w:fldCharType="end"/>
        </w:r>
      </w:hyperlink>
    </w:p>
    <w:p w14:paraId="53E3AA1F" w14:textId="77777777" w:rsidR="00142371" w:rsidRDefault="00A763A5">
      <w:pPr>
        <w:pStyle w:val="TOC2"/>
        <w:rPr>
          <w:noProof/>
          <w:color w:val="auto"/>
          <w:sz w:val="22"/>
        </w:rPr>
      </w:pPr>
      <w:hyperlink w:anchor="_Toc381961410" w:history="1">
        <w:r w:rsidR="00142371" w:rsidRPr="006238AF">
          <w:rPr>
            <w:rStyle w:val="Hyperlink"/>
            <w:noProof/>
            <w:lang w:val="fr-FR"/>
          </w:rPr>
          <w:t>Project 2013 Professional</w:t>
        </w:r>
        <w:r w:rsidR="00142371">
          <w:rPr>
            <w:noProof/>
            <w:webHidden/>
          </w:rPr>
          <w:tab/>
        </w:r>
        <w:r w:rsidR="00142371">
          <w:rPr>
            <w:noProof/>
            <w:webHidden/>
          </w:rPr>
          <w:fldChar w:fldCharType="begin"/>
        </w:r>
        <w:r w:rsidR="00142371">
          <w:rPr>
            <w:noProof/>
            <w:webHidden/>
          </w:rPr>
          <w:instrText xml:space="preserve"> PAGEREF _Toc381961410 \h </w:instrText>
        </w:r>
        <w:r w:rsidR="00142371">
          <w:rPr>
            <w:noProof/>
            <w:webHidden/>
          </w:rPr>
        </w:r>
        <w:r w:rsidR="00142371">
          <w:rPr>
            <w:noProof/>
            <w:webHidden/>
          </w:rPr>
          <w:fldChar w:fldCharType="separate"/>
        </w:r>
        <w:r w:rsidR="00142371">
          <w:rPr>
            <w:noProof/>
            <w:webHidden/>
          </w:rPr>
          <w:t>47</w:t>
        </w:r>
        <w:r w:rsidR="00142371">
          <w:rPr>
            <w:noProof/>
            <w:webHidden/>
          </w:rPr>
          <w:fldChar w:fldCharType="end"/>
        </w:r>
      </w:hyperlink>
    </w:p>
    <w:p w14:paraId="60025016" w14:textId="77777777" w:rsidR="00142371" w:rsidRDefault="00A763A5">
      <w:pPr>
        <w:pStyle w:val="TOC2"/>
        <w:rPr>
          <w:noProof/>
          <w:color w:val="auto"/>
          <w:sz w:val="22"/>
        </w:rPr>
      </w:pPr>
      <w:hyperlink w:anchor="_Toc381961411" w:history="1">
        <w:r w:rsidR="00142371" w:rsidRPr="006238AF">
          <w:rPr>
            <w:rStyle w:val="Hyperlink"/>
            <w:noProof/>
            <w:lang w:val="fr-FR"/>
          </w:rPr>
          <w:t>Project 2013 Standard</w:t>
        </w:r>
        <w:r w:rsidR="00142371">
          <w:rPr>
            <w:noProof/>
            <w:webHidden/>
          </w:rPr>
          <w:tab/>
        </w:r>
        <w:r w:rsidR="00142371">
          <w:rPr>
            <w:noProof/>
            <w:webHidden/>
          </w:rPr>
          <w:fldChar w:fldCharType="begin"/>
        </w:r>
        <w:r w:rsidR="00142371">
          <w:rPr>
            <w:noProof/>
            <w:webHidden/>
          </w:rPr>
          <w:instrText xml:space="preserve"> PAGEREF _Toc381961411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53C73A40" w14:textId="77777777" w:rsidR="00142371" w:rsidRDefault="00A763A5">
      <w:pPr>
        <w:pStyle w:val="TOC2"/>
        <w:rPr>
          <w:noProof/>
          <w:color w:val="auto"/>
          <w:sz w:val="22"/>
        </w:rPr>
      </w:pPr>
      <w:hyperlink w:anchor="_Toc381961412" w:history="1">
        <w:r w:rsidR="00142371" w:rsidRPr="006238AF">
          <w:rPr>
            <w:rStyle w:val="Hyperlink"/>
            <w:noProof/>
          </w:rPr>
          <w:t>Project Server 2013</w:t>
        </w:r>
        <w:r w:rsidR="00142371">
          <w:rPr>
            <w:noProof/>
            <w:webHidden/>
          </w:rPr>
          <w:tab/>
        </w:r>
        <w:r w:rsidR="00142371">
          <w:rPr>
            <w:noProof/>
            <w:webHidden/>
          </w:rPr>
          <w:fldChar w:fldCharType="begin"/>
        </w:r>
        <w:r w:rsidR="00142371">
          <w:rPr>
            <w:noProof/>
            <w:webHidden/>
          </w:rPr>
          <w:instrText xml:space="preserve"> PAGEREF _Toc381961412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1D12966C" w14:textId="77777777" w:rsidR="00142371" w:rsidRDefault="00A763A5">
      <w:pPr>
        <w:pStyle w:val="TOC2"/>
        <w:rPr>
          <w:noProof/>
          <w:color w:val="auto"/>
          <w:sz w:val="22"/>
        </w:rPr>
      </w:pPr>
      <w:hyperlink w:anchor="_Toc381961413" w:history="1">
        <w:r w:rsidR="00142371" w:rsidRPr="006238AF">
          <w:rPr>
            <w:rStyle w:val="Hyperlink"/>
            <w:noProof/>
          </w:rPr>
          <w:t>SharePoint Server 2013</w:t>
        </w:r>
        <w:r w:rsidR="00142371">
          <w:rPr>
            <w:noProof/>
            <w:webHidden/>
          </w:rPr>
          <w:tab/>
        </w:r>
        <w:r w:rsidR="00142371">
          <w:rPr>
            <w:noProof/>
            <w:webHidden/>
          </w:rPr>
          <w:fldChar w:fldCharType="begin"/>
        </w:r>
        <w:r w:rsidR="00142371">
          <w:rPr>
            <w:noProof/>
            <w:webHidden/>
          </w:rPr>
          <w:instrText xml:space="preserve"> PAGEREF _Toc381961413 \h </w:instrText>
        </w:r>
        <w:r w:rsidR="00142371">
          <w:rPr>
            <w:noProof/>
            <w:webHidden/>
          </w:rPr>
        </w:r>
        <w:r w:rsidR="00142371">
          <w:rPr>
            <w:noProof/>
            <w:webHidden/>
          </w:rPr>
          <w:fldChar w:fldCharType="separate"/>
        </w:r>
        <w:r w:rsidR="00142371">
          <w:rPr>
            <w:noProof/>
            <w:webHidden/>
          </w:rPr>
          <w:t>48</w:t>
        </w:r>
        <w:r w:rsidR="00142371">
          <w:rPr>
            <w:noProof/>
            <w:webHidden/>
          </w:rPr>
          <w:fldChar w:fldCharType="end"/>
        </w:r>
      </w:hyperlink>
    </w:p>
    <w:p w14:paraId="6D2179A9" w14:textId="77777777" w:rsidR="00142371" w:rsidRDefault="00A763A5">
      <w:pPr>
        <w:pStyle w:val="TOC2"/>
        <w:rPr>
          <w:noProof/>
          <w:color w:val="auto"/>
          <w:sz w:val="22"/>
        </w:rPr>
      </w:pPr>
      <w:hyperlink w:anchor="_Toc381961414" w:history="1">
        <w:r w:rsidR="00142371" w:rsidRPr="006238AF">
          <w:rPr>
            <w:rStyle w:val="Hyperlink"/>
            <w:noProof/>
          </w:rPr>
          <w:t>SQL Server 2014 Standard</w:t>
        </w:r>
        <w:r w:rsidR="00142371">
          <w:rPr>
            <w:noProof/>
            <w:webHidden/>
          </w:rPr>
          <w:tab/>
        </w:r>
        <w:r w:rsidR="00142371">
          <w:rPr>
            <w:noProof/>
            <w:webHidden/>
          </w:rPr>
          <w:fldChar w:fldCharType="begin"/>
        </w:r>
        <w:r w:rsidR="00142371">
          <w:rPr>
            <w:noProof/>
            <w:webHidden/>
          </w:rPr>
          <w:instrText xml:space="preserve"> PAGEREF _Toc381961414 \h </w:instrText>
        </w:r>
        <w:r w:rsidR="00142371">
          <w:rPr>
            <w:noProof/>
            <w:webHidden/>
          </w:rPr>
        </w:r>
        <w:r w:rsidR="00142371">
          <w:rPr>
            <w:noProof/>
            <w:webHidden/>
          </w:rPr>
          <w:fldChar w:fldCharType="separate"/>
        </w:r>
        <w:r w:rsidR="00142371">
          <w:rPr>
            <w:noProof/>
            <w:webHidden/>
          </w:rPr>
          <w:t>49</w:t>
        </w:r>
        <w:r w:rsidR="00142371">
          <w:rPr>
            <w:noProof/>
            <w:webHidden/>
          </w:rPr>
          <w:fldChar w:fldCharType="end"/>
        </w:r>
      </w:hyperlink>
    </w:p>
    <w:p w14:paraId="38452CB9" w14:textId="77777777" w:rsidR="00142371" w:rsidRDefault="00A763A5">
      <w:pPr>
        <w:pStyle w:val="TOC2"/>
        <w:rPr>
          <w:noProof/>
          <w:color w:val="auto"/>
          <w:sz w:val="22"/>
        </w:rPr>
      </w:pPr>
      <w:hyperlink w:anchor="_Toc381961415" w:history="1">
        <w:r w:rsidR="00142371" w:rsidRPr="006238AF">
          <w:rPr>
            <w:rStyle w:val="Hyperlink"/>
            <w:noProof/>
            <w:lang w:val="es-ES"/>
          </w:rPr>
          <w:t>SQL Server 2014 Business Intelligence</w:t>
        </w:r>
        <w:r w:rsidR="00142371">
          <w:rPr>
            <w:noProof/>
            <w:webHidden/>
          </w:rPr>
          <w:tab/>
        </w:r>
        <w:r w:rsidR="00142371">
          <w:rPr>
            <w:noProof/>
            <w:webHidden/>
          </w:rPr>
          <w:fldChar w:fldCharType="begin"/>
        </w:r>
        <w:r w:rsidR="00142371">
          <w:rPr>
            <w:noProof/>
            <w:webHidden/>
          </w:rPr>
          <w:instrText xml:space="preserve"> PAGEREF _Toc381961415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50D19770" w14:textId="77777777" w:rsidR="00142371" w:rsidRDefault="00A763A5">
      <w:pPr>
        <w:pStyle w:val="TOC2"/>
        <w:rPr>
          <w:noProof/>
          <w:color w:val="auto"/>
          <w:sz w:val="22"/>
        </w:rPr>
      </w:pPr>
      <w:hyperlink w:anchor="_Toc381961416" w:history="1">
        <w:r w:rsidR="00142371" w:rsidRPr="006238AF">
          <w:rPr>
            <w:rStyle w:val="Hyperlink"/>
            <w:noProof/>
            <w:lang w:val="fr-FR"/>
          </w:rPr>
          <w:t>System Center 2012 R2 Client Management Suite</w:t>
        </w:r>
        <w:r w:rsidR="00142371">
          <w:rPr>
            <w:noProof/>
            <w:webHidden/>
          </w:rPr>
          <w:tab/>
        </w:r>
        <w:r w:rsidR="00142371">
          <w:rPr>
            <w:noProof/>
            <w:webHidden/>
          </w:rPr>
          <w:fldChar w:fldCharType="begin"/>
        </w:r>
        <w:r w:rsidR="00142371">
          <w:rPr>
            <w:noProof/>
            <w:webHidden/>
          </w:rPr>
          <w:instrText xml:space="preserve"> PAGEREF _Toc381961416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13AB828D" w14:textId="77777777" w:rsidR="00142371" w:rsidRDefault="00A763A5">
      <w:pPr>
        <w:pStyle w:val="TOC2"/>
        <w:rPr>
          <w:noProof/>
          <w:color w:val="auto"/>
          <w:sz w:val="22"/>
        </w:rPr>
      </w:pPr>
      <w:hyperlink w:anchor="_Toc381961417" w:history="1">
        <w:r w:rsidR="00142371" w:rsidRPr="006238AF">
          <w:rPr>
            <w:rStyle w:val="Hyperlink"/>
            <w:noProof/>
            <w:lang w:val="fr-FR"/>
          </w:rPr>
          <w:t>System Center 2012 R2 Configuration Manager</w:t>
        </w:r>
        <w:r w:rsidR="00142371">
          <w:rPr>
            <w:noProof/>
            <w:webHidden/>
          </w:rPr>
          <w:tab/>
        </w:r>
        <w:r w:rsidR="00142371">
          <w:rPr>
            <w:noProof/>
            <w:webHidden/>
          </w:rPr>
          <w:fldChar w:fldCharType="begin"/>
        </w:r>
        <w:r w:rsidR="00142371">
          <w:rPr>
            <w:noProof/>
            <w:webHidden/>
          </w:rPr>
          <w:instrText xml:space="preserve"> PAGEREF _Toc381961417 \h </w:instrText>
        </w:r>
        <w:r w:rsidR="00142371">
          <w:rPr>
            <w:noProof/>
            <w:webHidden/>
          </w:rPr>
        </w:r>
        <w:r w:rsidR="00142371">
          <w:rPr>
            <w:noProof/>
            <w:webHidden/>
          </w:rPr>
          <w:fldChar w:fldCharType="separate"/>
        </w:r>
        <w:r w:rsidR="00142371">
          <w:rPr>
            <w:noProof/>
            <w:webHidden/>
          </w:rPr>
          <w:t>50</w:t>
        </w:r>
        <w:r w:rsidR="00142371">
          <w:rPr>
            <w:noProof/>
            <w:webHidden/>
          </w:rPr>
          <w:fldChar w:fldCharType="end"/>
        </w:r>
      </w:hyperlink>
    </w:p>
    <w:p w14:paraId="35BC0D0D" w14:textId="77777777" w:rsidR="00142371" w:rsidRDefault="00A763A5">
      <w:pPr>
        <w:pStyle w:val="TOC2"/>
        <w:rPr>
          <w:noProof/>
          <w:color w:val="auto"/>
          <w:sz w:val="22"/>
        </w:rPr>
      </w:pPr>
      <w:hyperlink w:anchor="_Toc381961418" w:history="1">
        <w:r w:rsidR="00142371" w:rsidRPr="006238AF">
          <w:rPr>
            <w:rStyle w:val="Hyperlink"/>
            <w:noProof/>
            <w:lang w:val="es-ES"/>
          </w:rPr>
          <w:t>Visio 2013 Professional</w:t>
        </w:r>
        <w:r w:rsidR="00142371">
          <w:rPr>
            <w:noProof/>
            <w:webHidden/>
          </w:rPr>
          <w:tab/>
        </w:r>
        <w:r w:rsidR="00142371">
          <w:rPr>
            <w:noProof/>
            <w:webHidden/>
          </w:rPr>
          <w:fldChar w:fldCharType="begin"/>
        </w:r>
        <w:r w:rsidR="00142371">
          <w:rPr>
            <w:noProof/>
            <w:webHidden/>
          </w:rPr>
          <w:instrText xml:space="preserve"> PAGEREF _Toc381961418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0A4D7D8C" w14:textId="77777777" w:rsidR="00142371" w:rsidRDefault="00A763A5">
      <w:pPr>
        <w:pStyle w:val="TOC2"/>
        <w:rPr>
          <w:noProof/>
          <w:color w:val="auto"/>
          <w:sz w:val="22"/>
        </w:rPr>
      </w:pPr>
      <w:hyperlink w:anchor="_Toc381961419" w:history="1">
        <w:r w:rsidR="00142371" w:rsidRPr="006238AF">
          <w:rPr>
            <w:rStyle w:val="Hyperlink"/>
            <w:noProof/>
          </w:rPr>
          <w:t>Visio 2013 Standard</w:t>
        </w:r>
        <w:r w:rsidR="00142371">
          <w:rPr>
            <w:noProof/>
            <w:webHidden/>
          </w:rPr>
          <w:tab/>
        </w:r>
        <w:r w:rsidR="00142371">
          <w:rPr>
            <w:noProof/>
            <w:webHidden/>
          </w:rPr>
          <w:fldChar w:fldCharType="begin"/>
        </w:r>
        <w:r w:rsidR="00142371">
          <w:rPr>
            <w:noProof/>
            <w:webHidden/>
          </w:rPr>
          <w:instrText xml:space="preserve"> PAGEREF _Toc381961419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59D624D2" w14:textId="77777777" w:rsidR="00142371" w:rsidRDefault="00A763A5">
      <w:pPr>
        <w:pStyle w:val="TOC2"/>
        <w:rPr>
          <w:noProof/>
          <w:color w:val="auto"/>
          <w:sz w:val="22"/>
        </w:rPr>
      </w:pPr>
      <w:hyperlink w:anchor="_Toc381961420" w:history="1">
        <w:r w:rsidR="00142371" w:rsidRPr="006238AF">
          <w:rPr>
            <w:rStyle w:val="Hyperlink"/>
            <w:noProof/>
          </w:rPr>
          <w:t>Visual Studio Premium 2013</w:t>
        </w:r>
        <w:r w:rsidR="00142371">
          <w:rPr>
            <w:noProof/>
            <w:webHidden/>
          </w:rPr>
          <w:tab/>
        </w:r>
        <w:r w:rsidR="00142371">
          <w:rPr>
            <w:noProof/>
            <w:webHidden/>
          </w:rPr>
          <w:fldChar w:fldCharType="begin"/>
        </w:r>
        <w:r w:rsidR="00142371">
          <w:rPr>
            <w:noProof/>
            <w:webHidden/>
          </w:rPr>
          <w:instrText xml:space="preserve"> PAGEREF _Toc381961420 \h </w:instrText>
        </w:r>
        <w:r w:rsidR="00142371">
          <w:rPr>
            <w:noProof/>
            <w:webHidden/>
          </w:rPr>
        </w:r>
        <w:r w:rsidR="00142371">
          <w:rPr>
            <w:noProof/>
            <w:webHidden/>
          </w:rPr>
          <w:fldChar w:fldCharType="separate"/>
        </w:r>
        <w:r w:rsidR="00142371">
          <w:rPr>
            <w:noProof/>
            <w:webHidden/>
          </w:rPr>
          <w:t>51</w:t>
        </w:r>
        <w:r w:rsidR="00142371">
          <w:rPr>
            <w:noProof/>
            <w:webHidden/>
          </w:rPr>
          <w:fldChar w:fldCharType="end"/>
        </w:r>
      </w:hyperlink>
    </w:p>
    <w:p w14:paraId="074F78A4" w14:textId="77777777" w:rsidR="00142371" w:rsidRDefault="00A763A5">
      <w:pPr>
        <w:pStyle w:val="TOC2"/>
        <w:rPr>
          <w:noProof/>
          <w:color w:val="auto"/>
          <w:sz w:val="22"/>
        </w:rPr>
      </w:pPr>
      <w:hyperlink w:anchor="_Toc381961421" w:history="1">
        <w:r w:rsidR="00142371" w:rsidRPr="006238AF">
          <w:rPr>
            <w:rStyle w:val="Hyperlink"/>
            <w:noProof/>
            <w:lang w:val="es-ES"/>
          </w:rPr>
          <w:t>Visual Studio Professional 2013</w:t>
        </w:r>
        <w:r w:rsidR="00142371">
          <w:rPr>
            <w:noProof/>
            <w:webHidden/>
          </w:rPr>
          <w:tab/>
        </w:r>
        <w:r w:rsidR="00142371">
          <w:rPr>
            <w:noProof/>
            <w:webHidden/>
          </w:rPr>
          <w:fldChar w:fldCharType="begin"/>
        </w:r>
        <w:r w:rsidR="00142371">
          <w:rPr>
            <w:noProof/>
            <w:webHidden/>
          </w:rPr>
          <w:instrText xml:space="preserve"> PAGEREF _Toc381961421 \h </w:instrText>
        </w:r>
        <w:r w:rsidR="00142371">
          <w:rPr>
            <w:noProof/>
            <w:webHidden/>
          </w:rPr>
        </w:r>
        <w:r w:rsidR="00142371">
          <w:rPr>
            <w:noProof/>
            <w:webHidden/>
          </w:rPr>
          <w:fldChar w:fldCharType="separate"/>
        </w:r>
        <w:r w:rsidR="00142371">
          <w:rPr>
            <w:noProof/>
            <w:webHidden/>
          </w:rPr>
          <w:t>53</w:t>
        </w:r>
        <w:r w:rsidR="00142371">
          <w:rPr>
            <w:noProof/>
            <w:webHidden/>
          </w:rPr>
          <w:fldChar w:fldCharType="end"/>
        </w:r>
      </w:hyperlink>
    </w:p>
    <w:p w14:paraId="0ED3D1B8" w14:textId="77777777" w:rsidR="00142371" w:rsidRDefault="00A763A5">
      <w:pPr>
        <w:pStyle w:val="TOC2"/>
        <w:rPr>
          <w:noProof/>
          <w:color w:val="auto"/>
          <w:sz w:val="22"/>
        </w:rPr>
      </w:pPr>
      <w:hyperlink w:anchor="_Toc381961422" w:history="1">
        <w:r w:rsidR="00142371" w:rsidRPr="006238AF">
          <w:rPr>
            <w:rStyle w:val="Hyperlink"/>
            <w:noProof/>
            <w:lang w:val="es-ES"/>
          </w:rPr>
          <w:t>Visual Studio Ultimate 2013</w:t>
        </w:r>
        <w:r w:rsidR="00142371">
          <w:rPr>
            <w:noProof/>
            <w:webHidden/>
          </w:rPr>
          <w:tab/>
        </w:r>
        <w:r w:rsidR="00142371">
          <w:rPr>
            <w:noProof/>
            <w:webHidden/>
          </w:rPr>
          <w:fldChar w:fldCharType="begin"/>
        </w:r>
        <w:r w:rsidR="00142371">
          <w:rPr>
            <w:noProof/>
            <w:webHidden/>
          </w:rPr>
          <w:instrText xml:space="preserve"> PAGEREF _Toc381961422 \h </w:instrText>
        </w:r>
        <w:r w:rsidR="00142371">
          <w:rPr>
            <w:noProof/>
            <w:webHidden/>
          </w:rPr>
        </w:r>
        <w:r w:rsidR="00142371">
          <w:rPr>
            <w:noProof/>
            <w:webHidden/>
          </w:rPr>
          <w:fldChar w:fldCharType="separate"/>
        </w:r>
        <w:r w:rsidR="00142371">
          <w:rPr>
            <w:noProof/>
            <w:webHidden/>
          </w:rPr>
          <w:t>55</w:t>
        </w:r>
        <w:r w:rsidR="00142371">
          <w:rPr>
            <w:noProof/>
            <w:webHidden/>
          </w:rPr>
          <w:fldChar w:fldCharType="end"/>
        </w:r>
      </w:hyperlink>
    </w:p>
    <w:p w14:paraId="6F2144C6" w14:textId="77777777" w:rsidR="00142371" w:rsidRDefault="00A763A5">
      <w:pPr>
        <w:pStyle w:val="TOC2"/>
        <w:rPr>
          <w:noProof/>
          <w:color w:val="auto"/>
          <w:sz w:val="22"/>
        </w:rPr>
      </w:pPr>
      <w:hyperlink w:anchor="_Toc381961423" w:history="1">
        <w:r w:rsidR="00142371" w:rsidRPr="006238AF">
          <w:rPr>
            <w:rStyle w:val="Hyperlink"/>
            <w:noProof/>
          </w:rPr>
          <w:t>Visual Studio Team Foundation Server 2013 com Tecnologia SQL Server 2012</w:t>
        </w:r>
        <w:r w:rsidR="00142371">
          <w:rPr>
            <w:noProof/>
            <w:webHidden/>
          </w:rPr>
          <w:tab/>
        </w:r>
        <w:r w:rsidR="00142371">
          <w:rPr>
            <w:noProof/>
            <w:webHidden/>
          </w:rPr>
          <w:fldChar w:fldCharType="begin"/>
        </w:r>
        <w:r w:rsidR="00142371">
          <w:rPr>
            <w:noProof/>
            <w:webHidden/>
          </w:rPr>
          <w:instrText xml:space="preserve"> PAGEREF _Toc381961423 \h </w:instrText>
        </w:r>
        <w:r w:rsidR="00142371">
          <w:rPr>
            <w:noProof/>
            <w:webHidden/>
          </w:rPr>
        </w:r>
        <w:r w:rsidR="00142371">
          <w:rPr>
            <w:noProof/>
            <w:webHidden/>
          </w:rPr>
          <w:fldChar w:fldCharType="separate"/>
        </w:r>
        <w:r w:rsidR="00142371">
          <w:rPr>
            <w:noProof/>
            <w:webHidden/>
          </w:rPr>
          <w:t>56</w:t>
        </w:r>
        <w:r w:rsidR="00142371">
          <w:rPr>
            <w:noProof/>
            <w:webHidden/>
          </w:rPr>
          <w:fldChar w:fldCharType="end"/>
        </w:r>
      </w:hyperlink>
    </w:p>
    <w:p w14:paraId="6A586453" w14:textId="77777777" w:rsidR="00142371" w:rsidRDefault="00A763A5">
      <w:pPr>
        <w:pStyle w:val="TOC2"/>
        <w:rPr>
          <w:noProof/>
          <w:color w:val="auto"/>
          <w:sz w:val="22"/>
        </w:rPr>
      </w:pPr>
      <w:hyperlink w:anchor="_Toc381961424" w:history="1">
        <w:r w:rsidR="00142371" w:rsidRPr="006238AF">
          <w:rPr>
            <w:rStyle w:val="Hyperlink"/>
            <w:noProof/>
            <w:lang w:val="es-ES"/>
          </w:rPr>
          <w:t>Visual Studio Test Professional 2013</w:t>
        </w:r>
        <w:r w:rsidR="00142371">
          <w:rPr>
            <w:noProof/>
            <w:webHidden/>
          </w:rPr>
          <w:tab/>
        </w:r>
        <w:r w:rsidR="00142371">
          <w:rPr>
            <w:noProof/>
            <w:webHidden/>
          </w:rPr>
          <w:fldChar w:fldCharType="begin"/>
        </w:r>
        <w:r w:rsidR="00142371">
          <w:rPr>
            <w:noProof/>
            <w:webHidden/>
          </w:rPr>
          <w:instrText xml:space="preserve"> PAGEREF _Toc381961424 \h </w:instrText>
        </w:r>
        <w:r w:rsidR="00142371">
          <w:rPr>
            <w:noProof/>
            <w:webHidden/>
          </w:rPr>
        </w:r>
        <w:r w:rsidR="00142371">
          <w:rPr>
            <w:noProof/>
            <w:webHidden/>
          </w:rPr>
          <w:fldChar w:fldCharType="separate"/>
        </w:r>
        <w:r w:rsidR="00142371">
          <w:rPr>
            <w:noProof/>
            <w:webHidden/>
          </w:rPr>
          <w:t>57</w:t>
        </w:r>
        <w:r w:rsidR="00142371">
          <w:rPr>
            <w:noProof/>
            <w:webHidden/>
          </w:rPr>
          <w:fldChar w:fldCharType="end"/>
        </w:r>
      </w:hyperlink>
    </w:p>
    <w:p w14:paraId="5C0DC2DB" w14:textId="77777777" w:rsidR="00142371" w:rsidRDefault="00A763A5">
      <w:pPr>
        <w:pStyle w:val="TOC2"/>
        <w:rPr>
          <w:noProof/>
          <w:color w:val="auto"/>
          <w:sz w:val="22"/>
        </w:rPr>
      </w:pPr>
      <w:hyperlink w:anchor="_Toc381961425" w:history="1">
        <w:r w:rsidR="00142371" w:rsidRPr="006238AF">
          <w:rPr>
            <w:rStyle w:val="Hyperlink"/>
            <w:noProof/>
            <w:spacing w:val="-2"/>
            <w:lang w:val="es-ES"/>
          </w:rPr>
          <w:t>Serviços de Gerenciamento de Direitos do Active Directory do Windows Server 2012 R2</w:t>
        </w:r>
        <w:r w:rsidR="00142371">
          <w:rPr>
            <w:noProof/>
            <w:webHidden/>
          </w:rPr>
          <w:tab/>
        </w:r>
        <w:r w:rsidR="00142371">
          <w:rPr>
            <w:noProof/>
            <w:webHidden/>
          </w:rPr>
          <w:fldChar w:fldCharType="begin"/>
        </w:r>
        <w:r w:rsidR="00142371">
          <w:rPr>
            <w:noProof/>
            <w:webHidden/>
          </w:rPr>
          <w:instrText xml:space="preserve"> PAGEREF _Toc381961425 \h </w:instrText>
        </w:r>
        <w:r w:rsidR="00142371">
          <w:rPr>
            <w:noProof/>
            <w:webHidden/>
          </w:rPr>
        </w:r>
        <w:r w:rsidR="00142371">
          <w:rPr>
            <w:noProof/>
            <w:webHidden/>
          </w:rPr>
          <w:fldChar w:fldCharType="separate"/>
        </w:r>
        <w:r w:rsidR="00142371">
          <w:rPr>
            <w:noProof/>
            <w:webHidden/>
          </w:rPr>
          <w:t>59</w:t>
        </w:r>
        <w:r w:rsidR="00142371">
          <w:rPr>
            <w:noProof/>
            <w:webHidden/>
          </w:rPr>
          <w:fldChar w:fldCharType="end"/>
        </w:r>
      </w:hyperlink>
    </w:p>
    <w:p w14:paraId="16F92B52" w14:textId="77777777" w:rsidR="00142371" w:rsidRDefault="00A763A5">
      <w:pPr>
        <w:pStyle w:val="TOC2"/>
        <w:rPr>
          <w:noProof/>
          <w:color w:val="auto"/>
          <w:sz w:val="22"/>
        </w:rPr>
      </w:pPr>
      <w:hyperlink w:anchor="_Toc381961426" w:history="1">
        <w:r w:rsidR="00142371" w:rsidRPr="006238AF">
          <w:rPr>
            <w:rStyle w:val="Hyperlink"/>
            <w:noProof/>
            <w:lang w:val="es-ES"/>
          </w:rPr>
          <w:t>Serviços de Área de Trabalho Remota do Windows Server 2012 R2</w:t>
        </w:r>
        <w:r w:rsidR="00142371">
          <w:rPr>
            <w:noProof/>
            <w:webHidden/>
          </w:rPr>
          <w:tab/>
        </w:r>
        <w:r w:rsidR="00142371">
          <w:rPr>
            <w:noProof/>
            <w:webHidden/>
          </w:rPr>
          <w:fldChar w:fldCharType="begin"/>
        </w:r>
        <w:r w:rsidR="00142371">
          <w:rPr>
            <w:noProof/>
            <w:webHidden/>
          </w:rPr>
          <w:instrText xml:space="preserve"> PAGEREF _Toc381961426 \h </w:instrText>
        </w:r>
        <w:r w:rsidR="00142371">
          <w:rPr>
            <w:noProof/>
            <w:webHidden/>
          </w:rPr>
        </w:r>
        <w:r w:rsidR="00142371">
          <w:rPr>
            <w:noProof/>
            <w:webHidden/>
          </w:rPr>
          <w:fldChar w:fldCharType="separate"/>
        </w:r>
        <w:r w:rsidR="00142371">
          <w:rPr>
            <w:noProof/>
            <w:webHidden/>
          </w:rPr>
          <w:t>59</w:t>
        </w:r>
        <w:r w:rsidR="00142371">
          <w:rPr>
            <w:noProof/>
            <w:webHidden/>
          </w:rPr>
          <w:fldChar w:fldCharType="end"/>
        </w:r>
      </w:hyperlink>
    </w:p>
    <w:p w14:paraId="59E58449" w14:textId="77777777" w:rsidR="000C3222" w:rsidRPr="00FD2888" w:rsidRDefault="00BE6B24" w:rsidP="00FD2888">
      <w:pPr>
        <w:pStyle w:val="PURHeading1"/>
        <w:sectPr w:rsidR="000C3222" w:rsidRPr="00FD2888" w:rsidSect="003870AE">
          <w:type w:val="continuous"/>
          <w:pgSz w:w="12240" w:h="15840" w:code="1"/>
          <w:pgMar w:top="1166" w:right="720" w:bottom="720" w:left="720" w:header="432" w:footer="288" w:gutter="0"/>
          <w:cols w:num="2" w:space="360"/>
          <w:docGrid w:linePitch="360"/>
        </w:sectPr>
      </w:pPr>
      <w:r w:rsidRPr="00FD2888">
        <w:fldChar w:fldCharType="end"/>
      </w:r>
    </w:p>
    <w:p w14:paraId="59E5844A" w14:textId="77777777" w:rsidR="009C7C76" w:rsidRPr="00FD2888" w:rsidRDefault="009C7C76" w:rsidP="00FD2888">
      <w:pPr>
        <w:pStyle w:val="PURHeading1"/>
      </w:pPr>
    </w:p>
    <w:p w14:paraId="59E5844B" w14:textId="77777777" w:rsidR="009A4C7C" w:rsidRPr="00B87DF9" w:rsidRDefault="009A4C7C" w:rsidP="00FD2888">
      <w:pPr>
        <w:pStyle w:val="PURHeading1"/>
        <w:rPr>
          <w:lang w:val="es-ES"/>
        </w:rPr>
      </w:pPr>
      <w:r w:rsidRPr="00B87DF9">
        <w:rPr>
          <w:lang w:val="es-ES"/>
        </w:rPr>
        <w:t>Termos Gerais</w:t>
      </w:r>
    </w:p>
    <w:p w14:paraId="59E5844C" w14:textId="77777777" w:rsidR="00351C31" w:rsidRPr="00B87DF9" w:rsidRDefault="00BC6C4C" w:rsidP="00FD2888">
      <w:pPr>
        <w:pStyle w:val="PURBlueStrong"/>
        <w:ind w:left="0"/>
        <w:rPr>
          <w:spacing w:val="0"/>
          <w:lang w:val="es-ES"/>
        </w:rPr>
      </w:pPr>
      <w:r w:rsidRPr="00B87DF9">
        <w:rPr>
          <w:spacing w:val="0"/>
          <w:lang w:val="es-ES"/>
        </w:rPr>
        <w:t>Organização de Termos Gerais de Licença de SAL</w:t>
      </w:r>
    </w:p>
    <w:p w14:paraId="59E5844D" w14:textId="77777777" w:rsidR="009A4C7C" w:rsidRPr="00B87DF9" w:rsidRDefault="009A4C7C" w:rsidP="00FD2888">
      <w:pPr>
        <w:pStyle w:val="PURBody"/>
        <w:rPr>
          <w:lang w:val="es-ES"/>
        </w:rPr>
      </w:pPr>
      <w:r w:rsidRPr="00B87DF9">
        <w:rPr>
          <w:lang w:val="es-ES"/>
        </w:rPr>
        <w:t xml:space="preserve">Os termos a seguir estão organizados em três seções: </w:t>
      </w:r>
      <w:hyperlink w:anchor="SALTerms_Server" w:history="1">
        <w:r w:rsidRPr="00B87DF9">
          <w:rPr>
            <w:rStyle w:val="Hyperlink"/>
            <w:i/>
            <w:lang w:val="es-ES"/>
          </w:rPr>
          <w:t>Software para Servidores</w:t>
        </w:r>
      </w:hyperlink>
      <w:r w:rsidRPr="00B87DF9">
        <w:rPr>
          <w:lang w:val="es-ES"/>
        </w:rPr>
        <w:t xml:space="preserve">, </w:t>
      </w:r>
      <w:hyperlink w:anchor="SALTerms_MGMT" w:history="1">
        <w:r w:rsidRPr="00B87DF9">
          <w:rPr>
            <w:rStyle w:val="Hyperlink"/>
            <w:i/>
            <w:lang w:val="es-ES"/>
          </w:rPr>
          <w:t>Servidores de Gerenciamento</w:t>
        </w:r>
      </w:hyperlink>
      <w:r w:rsidRPr="00B87DF9">
        <w:rPr>
          <w:lang w:val="es-ES"/>
        </w:rPr>
        <w:t xml:space="preserve"> e </w:t>
      </w:r>
      <w:hyperlink w:anchor="SALTerms_Desktop" w:history="1">
        <w:r w:rsidRPr="00B87DF9">
          <w:rPr>
            <w:rStyle w:val="Hyperlink"/>
            <w:i/>
            <w:lang w:val="es-ES"/>
          </w:rPr>
          <w:t>Aplicativos Desktop</w:t>
        </w:r>
      </w:hyperlink>
      <w:r w:rsidRPr="00B87DF9">
        <w:rPr>
          <w:lang w:val="es-ES"/>
        </w:rPr>
        <w:t>. A seção destes Termos Gerais que se aplica a um determinado produto está especificada abaixo do produto na seção Termos de Licença Específicos ao Produto.</w:t>
      </w:r>
    </w:p>
    <w:p w14:paraId="59E5844E" w14:textId="77777777" w:rsidR="000C3222" w:rsidRPr="00FD2888" w:rsidRDefault="009A4C7C" w:rsidP="00FD2888">
      <w:pPr>
        <w:pStyle w:val="PURHeading2"/>
        <w:pBdr>
          <w:bottom w:val="single" w:sz="4" w:space="1" w:color="auto"/>
        </w:pBdr>
      </w:pPr>
      <w:bookmarkStart w:id="364" w:name="SALTerms_Server"/>
      <w:r w:rsidRPr="00FD2888">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FD2888" w14:paraId="59E58463" w14:textId="77777777" w:rsidTr="008B1CCE">
        <w:tc>
          <w:tcPr>
            <w:tcW w:w="5508" w:type="dxa"/>
          </w:tcPr>
          <w:bookmarkEnd w:id="364"/>
          <w:p w14:paraId="59E5844F" w14:textId="77777777" w:rsidR="008B1CCE" w:rsidRPr="00FD2888" w:rsidRDefault="008B1CCE" w:rsidP="00FD2888">
            <w:pPr>
              <w:pStyle w:val="PURBullet-Indented"/>
            </w:pPr>
            <w:r w:rsidRPr="00FD2888">
              <w:t>Exchange Server 2013 Standard e Enterprise</w:t>
            </w:r>
          </w:p>
          <w:p w14:paraId="59E58450" w14:textId="77777777" w:rsidR="008B1CCE" w:rsidRPr="00FD2888" w:rsidRDefault="008B1CCE" w:rsidP="00FD2888">
            <w:pPr>
              <w:pStyle w:val="PURBullet-Indented"/>
            </w:pPr>
            <w:r w:rsidRPr="00FD2888">
              <w:t>R2 do Forefront Identity Manager 2010</w:t>
            </w:r>
          </w:p>
          <w:p w14:paraId="59E58451" w14:textId="77777777" w:rsidR="008B1CCE" w:rsidRPr="00FD2888" w:rsidRDefault="008B1CCE" w:rsidP="00FD2888">
            <w:pPr>
              <w:pStyle w:val="PURBullet-Indented"/>
            </w:pPr>
            <w:r w:rsidRPr="00FD2888">
              <w:t>Lync Server 2013</w:t>
            </w:r>
          </w:p>
          <w:p w14:paraId="59E58452" w14:textId="77777777" w:rsidR="00E75ABC" w:rsidRPr="00B87DF9" w:rsidRDefault="00E75ABC" w:rsidP="00FD2888">
            <w:pPr>
              <w:pStyle w:val="PURBullet-Indented"/>
              <w:spacing w:after="120"/>
              <w:rPr>
                <w:lang w:val="es-ES"/>
              </w:rPr>
            </w:pPr>
            <w:r w:rsidRPr="00B87DF9">
              <w:rPr>
                <w:lang w:val="es-ES"/>
              </w:rPr>
              <w:t>Microsoft Application Virtualization para Serviços de Área de Trabalho Remota</w:t>
            </w:r>
          </w:p>
          <w:p w14:paraId="59E58453" w14:textId="77777777" w:rsidR="008B1CCE" w:rsidRPr="00FD2888" w:rsidRDefault="008B1CCE" w:rsidP="00FD2888">
            <w:pPr>
              <w:pStyle w:val="PURBullet-Indented"/>
            </w:pPr>
            <w:r w:rsidRPr="00FD2888">
              <w:t>Microsoft Application Virtualization Hosting para Desktops</w:t>
            </w:r>
          </w:p>
          <w:p w14:paraId="59E58454" w14:textId="5FCF52A7" w:rsidR="008B1CCE" w:rsidRPr="00FD2888" w:rsidRDefault="008B1CCE" w:rsidP="00FD2888">
            <w:pPr>
              <w:pStyle w:val="PURBullet-Indented"/>
            </w:pPr>
            <w:r w:rsidRPr="00FD2888">
              <w:t>Microsoft Dynamics AX 2012 R</w:t>
            </w:r>
            <w:r w:rsidR="00142371">
              <w:t>2</w:t>
            </w:r>
          </w:p>
          <w:p w14:paraId="59E58455" w14:textId="77777777" w:rsidR="008B1CCE" w:rsidRPr="00FD2888" w:rsidRDefault="008B1CCE" w:rsidP="00FD2888">
            <w:pPr>
              <w:pStyle w:val="PURBullet-Indented"/>
            </w:pPr>
            <w:r w:rsidRPr="00FD2888">
              <w:t>Microsoft Dynamics C5 2012</w:t>
            </w:r>
          </w:p>
          <w:p w14:paraId="59E58456" w14:textId="77777777" w:rsidR="008B1CCE" w:rsidRPr="00FD2888" w:rsidRDefault="008B1CCE" w:rsidP="00FD2888">
            <w:pPr>
              <w:pStyle w:val="PURBullet-Indented"/>
            </w:pPr>
            <w:r w:rsidRPr="00FD2888">
              <w:t>Microsoft Dynamics CRM 2013 Service Provider</w:t>
            </w:r>
          </w:p>
          <w:p w14:paraId="59E58457" w14:textId="77777777" w:rsidR="00EE7C5B" w:rsidRPr="00FD2888" w:rsidRDefault="00EE7C5B" w:rsidP="00FD2888">
            <w:pPr>
              <w:pStyle w:val="PURBullet-Indented"/>
            </w:pPr>
            <w:r w:rsidRPr="00FD2888">
              <w:t>Microsoft Dynamics GP 2013</w:t>
            </w:r>
          </w:p>
          <w:p w14:paraId="59E58458" w14:textId="77777777" w:rsidR="00EE7C5B" w:rsidRPr="00FD2888" w:rsidRDefault="00EE7C5B" w:rsidP="00FD2888">
            <w:pPr>
              <w:pStyle w:val="PURBullet-Indented"/>
            </w:pPr>
            <w:r w:rsidRPr="00FD2888">
              <w:t>Microsoft Dynamics NAV 2013 R2</w:t>
            </w:r>
          </w:p>
          <w:p w14:paraId="59E58459" w14:textId="77777777" w:rsidR="00EE7C5B" w:rsidRPr="00FD2888" w:rsidRDefault="00EE7C5B" w:rsidP="00FD2888">
            <w:pPr>
              <w:pStyle w:val="PURBullet-Indented"/>
            </w:pPr>
            <w:r w:rsidRPr="00FD2888">
              <w:t>Microsoft Dynamics SL 2011</w:t>
            </w:r>
          </w:p>
        </w:tc>
        <w:tc>
          <w:tcPr>
            <w:tcW w:w="5508" w:type="dxa"/>
          </w:tcPr>
          <w:p w14:paraId="59E5845A" w14:textId="77777777" w:rsidR="00094CB3" w:rsidRPr="00FD2888" w:rsidRDefault="00094CB3" w:rsidP="00FD2888">
            <w:pPr>
              <w:pStyle w:val="PURBullet-Indented"/>
            </w:pPr>
            <w:r w:rsidRPr="00FD2888">
              <w:t>Microsoft User Experience Virtualization Hosting para Desktops 2.0</w:t>
            </w:r>
          </w:p>
          <w:p w14:paraId="59E5845B" w14:textId="77777777" w:rsidR="00F60F84" w:rsidRPr="00FD2888" w:rsidRDefault="00F60F84" w:rsidP="00FD2888">
            <w:pPr>
              <w:pStyle w:val="PURBullet-Indented"/>
            </w:pPr>
            <w:r w:rsidRPr="00FD2888">
              <w:t>Productivity Suite</w:t>
            </w:r>
          </w:p>
          <w:p w14:paraId="59E5845C" w14:textId="77777777" w:rsidR="00F60F84" w:rsidRPr="00FD2888" w:rsidRDefault="00F60F84" w:rsidP="00FD2888">
            <w:pPr>
              <w:pStyle w:val="PURBullet-Indented"/>
            </w:pPr>
            <w:r w:rsidRPr="00FD2888">
              <w:t>Project Server 2013</w:t>
            </w:r>
          </w:p>
          <w:p w14:paraId="59E5845D" w14:textId="77777777" w:rsidR="00D6363C" w:rsidRPr="00FD2888" w:rsidRDefault="001B2E39" w:rsidP="00FD2888">
            <w:pPr>
              <w:pStyle w:val="PURBullet-Indented"/>
            </w:pPr>
            <w:r w:rsidRPr="00FD2888">
              <w:t>SharePoint Server 2013</w:t>
            </w:r>
          </w:p>
          <w:p w14:paraId="59E5845E" w14:textId="77777777" w:rsidR="00F81C03" w:rsidRPr="00FD2888" w:rsidRDefault="00F81C03" w:rsidP="00FD2888">
            <w:pPr>
              <w:pStyle w:val="PURBullet-Indented"/>
            </w:pPr>
            <w:r w:rsidRPr="00FD2888">
              <w:t>SQL Server 2014 Standard</w:t>
            </w:r>
          </w:p>
          <w:p w14:paraId="59E5845F" w14:textId="77777777" w:rsidR="00F81C03" w:rsidRPr="00FD2888" w:rsidRDefault="00F81C03" w:rsidP="00FD2888">
            <w:pPr>
              <w:pStyle w:val="PURBullet-Indented"/>
            </w:pPr>
            <w:r w:rsidRPr="00FD2888">
              <w:t>SQL Server 2014 Business Intelligence</w:t>
            </w:r>
          </w:p>
          <w:p w14:paraId="59E58460" w14:textId="77777777" w:rsidR="000C3222" w:rsidRPr="00FD2888" w:rsidRDefault="008B1CCE" w:rsidP="00FD2888">
            <w:pPr>
              <w:pStyle w:val="PURBullet-Indented"/>
            </w:pPr>
            <w:r w:rsidRPr="00FD2888">
              <w:t>Visual Studio Team Foundation Server 2013 com Tecnologia SQL Server 2012</w:t>
            </w:r>
          </w:p>
          <w:p w14:paraId="59E58461" w14:textId="77777777" w:rsidR="00632041" w:rsidRPr="00B87DF9" w:rsidRDefault="00632041" w:rsidP="00FD2888">
            <w:pPr>
              <w:pStyle w:val="PURBullet-Indented"/>
              <w:rPr>
                <w:lang w:val="es-ES"/>
              </w:rPr>
            </w:pPr>
            <w:r w:rsidRPr="00B87DF9">
              <w:rPr>
                <w:lang w:val="es-ES"/>
              </w:rPr>
              <w:t>Serviços de Área de Trabalho Remota do Windows Server 2012 R2</w:t>
            </w:r>
          </w:p>
          <w:p w14:paraId="59E58462" w14:textId="77777777" w:rsidR="00632041" w:rsidRPr="00FD2888" w:rsidRDefault="00632041" w:rsidP="00FD2888">
            <w:pPr>
              <w:pStyle w:val="PURBullet-Indented"/>
            </w:pPr>
            <w:r w:rsidRPr="00FD2888">
              <w:t>Serviços de Gerenciamento de Direitos do Active Directory do Windows Server 2012 R2</w:t>
            </w:r>
          </w:p>
        </w:tc>
      </w:tr>
    </w:tbl>
    <w:p w14:paraId="59E58464" w14:textId="77777777" w:rsidR="00EE7C5B" w:rsidRPr="00FD2888" w:rsidRDefault="00EE7C5B" w:rsidP="00FD2888">
      <w:pPr>
        <w:pStyle w:val="PURBody"/>
      </w:pPr>
    </w:p>
    <w:p w14:paraId="59E58465" w14:textId="77777777" w:rsidR="00555CBF" w:rsidRPr="00B87DF9" w:rsidRDefault="00555CBF" w:rsidP="00FD2888">
      <w:pPr>
        <w:pStyle w:val="PURBody"/>
        <w:rPr>
          <w:lang w:val="es-ES"/>
        </w:rPr>
      </w:pPr>
      <w:r w:rsidRPr="00B87DF9">
        <w:rPr>
          <w:lang w:val="es-ES"/>
        </w:rPr>
        <w:t>Cada SAL correspondente adquirida confere a você os seguintes direitos:</w:t>
      </w:r>
    </w:p>
    <w:p w14:paraId="59E58466" w14:textId="77777777" w:rsidR="009A4C7C" w:rsidRPr="00B87DF9" w:rsidRDefault="009A4C7C" w:rsidP="00FD2888">
      <w:pPr>
        <w:pStyle w:val="PURBlueStrong-Indented"/>
        <w:rPr>
          <w:spacing w:val="0"/>
          <w:lang w:val="es-ES"/>
        </w:rPr>
      </w:pPr>
      <w:r w:rsidRPr="00B87DF9">
        <w:rPr>
          <w:spacing w:val="0"/>
          <w:lang w:val="es-ES"/>
        </w:rPr>
        <w:t>SALs (Licenças de Acesso para Assinantes)</w:t>
      </w:r>
    </w:p>
    <w:p w14:paraId="59E58467" w14:textId="77777777" w:rsidR="009A4C7C" w:rsidRPr="00B87DF9" w:rsidRDefault="009A4C7C" w:rsidP="001D46E5">
      <w:pPr>
        <w:pStyle w:val="PURBody-Indented"/>
        <w:rPr>
          <w:lang w:val="es-ES"/>
        </w:rPr>
      </w:pPr>
      <w:r w:rsidRPr="00B87DF9">
        <w:rPr>
          <w:bCs/>
          <w:lang w:val="es-ES"/>
        </w:rPr>
        <w:t xml:space="preserve">Você </w:t>
      </w:r>
      <w:r w:rsidRPr="00B87DF9">
        <w:rPr>
          <w:lang w:val="es-ES"/>
        </w:rPr>
        <w:t xml:space="preserve">deve adquirir e atribuir uma SAL para cada usuário autorizado a acessar, direta ou indiretamente, suas instâncias do software para servidores, </w:t>
      </w:r>
      <w:r w:rsidRPr="00B87DF9">
        <w:rPr>
          <w:bCs/>
          <w:lang w:val="es-ES"/>
        </w:rPr>
        <w:t xml:space="preserve">independentemente do acesso real do software para servidores. As SALs de dispositivo não estão disponíveis, exceto para produtos atribuídos na seção Termos de Licença Específicos ao Produto. </w:t>
      </w:r>
      <w:r w:rsidRPr="00B87DF9">
        <w:rPr>
          <w:lang w:val="es-ES"/>
        </w:rPr>
        <w:t>Uma partição de hardware ou um blade é</w:t>
      </w:r>
      <w:r w:rsidR="001D46E5">
        <w:rPr>
          <w:lang w:val="es-ES"/>
        </w:rPr>
        <w:t> </w:t>
      </w:r>
      <w:r w:rsidRPr="00B87DF9">
        <w:rPr>
          <w:lang w:val="es-ES"/>
        </w:rPr>
        <w:t>considerado como um dispositivo separado. A SAL apropriada para cada produto está listada na seção Termos de Licença Específicos ao Produto a seguir.</w:t>
      </w:r>
    </w:p>
    <w:p w14:paraId="59E58468" w14:textId="77777777" w:rsidR="009A4C7C" w:rsidRPr="00B87DF9" w:rsidRDefault="00094CB3" w:rsidP="00FD2888">
      <w:pPr>
        <w:pStyle w:val="PURBody-Indented"/>
        <w:rPr>
          <w:lang w:val="es-ES"/>
        </w:rPr>
      </w:pPr>
      <w:r w:rsidRPr="00B87DF9">
        <w:rPr>
          <w:bCs/>
          <w:lang w:val="es-ES"/>
        </w:rPr>
        <w:t xml:space="preserve">Exceto conforme descrito na seção Por Processador deste documento, você não precisará de SALs para </w:t>
      </w:r>
      <w:r w:rsidRPr="00B87DF9">
        <w:rPr>
          <w:lang w:val="es-ES"/>
        </w:rPr>
        <w:t>nenhum software licenciado com a licença Por Processador ou Por Núcleo.</w:t>
      </w:r>
    </w:p>
    <w:p w14:paraId="59E58469" w14:textId="77777777" w:rsidR="00BB2971" w:rsidRPr="00B87DF9" w:rsidRDefault="00BB2971" w:rsidP="00FD2888">
      <w:pPr>
        <w:pStyle w:val="PURBody-Indented"/>
        <w:rPr>
          <w:lang w:val="es-ES"/>
        </w:rPr>
      </w:pPr>
      <w:r w:rsidRPr="00B87DF9">
        <w:rPr>
          <w:bCs/>
          <w:lang w:val="es-ES"/>
        </w:rPr>
        <w:lastRenderedPageBreak/>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rsidRPr="00B87DF9">
        <w:rPr>
          <w:lang w:val="es-ES"/>
        </w:rPr>
        <w:t>Termos de Licença Específicos ao Produto abaixo quanto aos requisitos de SAL para cada produto</w:t>
      </w:r>
      <w:r w:rsidRPr="00B87DF9">
        <w:rPr>
          <w:bCs/>
          <w:lang w:val="es-ES"/>
        </w:rPr>
        <w:t>.</w:t>
      </w:r>
    </w:p>
    <w:p w14:paraId="59E5846A" w14:textId="77777777" w:rsidR="009A4C7C" w:rsidRPr="00B87DF9" w:rsidRDefault="009A4C7C" w:rsidP="00FD2888">
      <w:pPr>
        <w:pStyle w:val="PURBlueStrong-Indented"/>
        <w:rPr>
          <w:spacing w:val="0"/>
          <w:lang w:val="es-ES"/>
        </w:rPr>
      </w:pPr>
      <w:r w:rsidRPr="00B87DF9">
        <w:rPr>
          <w:spacing w:val="0"/>
          <w:lang w:val="es-ES"/>
        </w:rPr>
        <w:t>Tipos de SALs</w:t>
      </w:r>
    </w:p>
    <w:p w14:paraId="59E5846B" w14:textId="77777777" w:rsidR="009A4C7C" w:rsidRPr="00B87DF9" w:rsidRDefault="009A4C7C" w:rsidP="00FD2888">
      <w:pPr>
        <w:pStyle w:val="PURBody-Indented"/>
        <w:rPr>
          <w:lang w:val="es-ES"/>
        </w:rPr>
      </w:pPr>
      <w:r w:rsidRPr="00B87DF9">
        <w:rPr>
          <w:lang w:val="es-ES"/>
        </w:rP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14:paraId="59E5846C" w14:textId="77777777" w:rsidR="00FD0B26" w:rsidRPr="00B87DF9" w:rsidRDefault="00FD0B26" w:rsidP="00FD2888">
      <w:pPr>
        <w:pStyle w:val="PURBlueStrong-Indented"/>
        <w:rPr>
          <w:spacing w:val="0"/>
          <w:lang w:val="es-ES"/>
        </w:rPr>
      </w:pPr>
      <w:r w:rsidRPr="00B87DF9">
        <w:rPr>
          <w:spacing w:val="0"/>
          <w:lang w:val="es-ES"/>
        </w:rPr>
        <w:t>Reatribuição de SALs (Licenças de Acesso para Assinantes)</w:t>
      </w:r>
    </w:p>
    <w:p w14:paraId="59E5846D" w14:textId="77777777" w:rsidR="00FD0B26" w:rsidRPr="00B87DF9" w:rsidRDefault="00FD0B26" w:rsidP="001D46E5">
      <w:pPr>
        <w:pStyle w:val="PURBody-Indented"/>
        <w:rPr>
          <w:lang w:val="es-ES"/>
        </w:rPr>
      </w:pPr>
      <w:r w:rsidRPr="00B87DF9">
        <w:rPr>
          <w:lang w:val="es-ES"/>
        </w:rPr>
        <w:t>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o</w:t>
      </w:r>
      <w:r w:rsidR="001D46E5">
        <w:rPr>
          <w:lang w:val="es-ES"/>
        </w:rPr>
        <w:t> </w:t>
      </w:r>
      <w:r w:rsidRPr="00B87DF9">
        <w:rPr>
          <w:lang w:val="es-ES"/>
        </w:rPr>
        <w:t>usuário está ausente.</w:t>
      </w:r>
    </w:p>
    <w:p w14:paraId="59E5846E" w14:textId="77777777" w:rsidR="009A4C7C" w:rsidRPr="00B87DF9" w:rsidRDefault="009A4C7C" w:rsidP="00FD2888">
      <w:pPr>
        <w:pStyle w:val="PURBlueStrong"/>
        <w:rPr>
          <w:spacing w:val="0"/>
          <w:lang w:val="es-ES"/>
        </w:rPr>
      </w:pPr>
      <w:r w:rsidRPr="00B87DF9">
        <w:rPr>
          <w:spacing w:val="0"/>
          <w:lang w:val="es-ES"/>
        </w:rPr>
        <w:t>SALs para SA</w:t>
      </w:r>
    </w:p>
    <w:p w14:paraId="59E5846F" w14:textId="77777777" w:rsidR="009A4C7C" w:rsidRPr="00B87DF9" w:rsidRDefault="009A4C7C" w:rsidP="00293645">
      <w:pPr>
        <w:pStyle w:val="PURBody-Indented"/>
        <w:rPr>
          <w:lang w:val="es-ES"/>
        </w:rPr>
      </w:pPr>
      <w:r w:rsidRPr="00B87DF9">
        <w:rPr>
          <w:lang w:val="es-ES"/>
        </w:rPr>
        <w:t>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w:t>
      </w:r>
      <w:r w:rsidR="001D46E5">
        <w:rPr>
          <w:lang w:val="es-ES"/>
        </w:rPr>
        <w:t> </w:t>
      </w:r>
      <w:r w:rsidRPr="00B87DF9">
        <w:rPr>
          <w:lang w:val="es-ES"/>
        </w:rPr>
        <w:t>possível adquirir SALs para SA para mais de um usuário em uma determinada CAL qualificada. Os direitos de uso das SALs para SA são idênticas a suas SALs correspondentes, conforme definido neste documento. O direito de consignar uma SAL para SA a um usuário ou dispositivo expira quando a cobertura de Software Assurance para CAL qualificada expira. O uso de uma SAL para</w:t>
      </w:r>
      <w:r w:rsidR="00293645">
        <w:rPr>
          <w:lang w:val="es-ES"/>
        </w:rPr>
        <w:t> </w:t>
      </w:r>
      <w:r w:rsidRPr="00B87DF9">
        <w:rPr>
          <w:lang w:val="es-ES"/>
        </w:rPr>
        <w:t xml:space="preserve">SA não invalida os direitos de uso da CAL qualificada. As SALs para SA só podem, e devem, ser realocadas quando a CAL qualificada é realocada. Para obter mais informações sobre como solicitar SALs para SA e o processo de validação, consulte o site </w:t>
      </w:r>
      <w:hyperlink r:id="rId138" w:history="1">
        <w:r w:rsidRPr="00B87DF9">
          <w:rPr>
            <w:rStyle w:val="Hyperlink"/>
            <w:lang w:val="es-ES"/>
          </w:rPr>
          <w:t>http://www.explore.ms</w:t>
        </w:r>
      </w:hyperlink>
      <w:r w:rsidRPr="00B87DF9">
        <w:rPr>
          <w:lang w:val="es-ES"/>
        </w:rPr>
        <w:t xml:space="preserve"> ou entre em contato com o revendedor de produtos de software.</w:t>
      </w:r>
    </w:p>
    <w:p w14:paraId="59E58470" w14:textId="77777777" w:rsidR="009A4C7C" w:rsidRPr="00B87DF9" w:rsidRDefault="009A4C7C" w:rsidP="00FD2888">
      <w:pPr>
        <w:pStyle w:val="PURBody-Indented"/>
        <w:rPr>
          <w:lang w:val="es-ES"/>
        </w:rPr>
      </w:pPr>
      <w:r w:rsidRPr="00B87DF9">
        <w:rPr>
          <w:lang w:val="es-ES"/>
        </w:rPr>
        <w:t>As SALs disponíveis para clientes de SA e suas CALs qualificadas estão listadas abaixo dos produtos aplicáveis na seção Termos de Licença Específicos ao Produto.</w:t>
      </w:r>
    </w:p>
    <w:p w14:paraId="59E58471" w14:textId="77777777" w:rsidR="003814EB" w:rsidRPr="00B87DF9" w:rsidRDefault="003814EB" w:rsidP="00FD2888">
      <w:pPr>
        <w:pStyle w:val="PURBlueStrong"/>
        <w:rPr>
          <w:spacing w:val="0"/>
          <w:lang w:val="es-ES"/>
        </w:rPr>
      </w:pPr>
      <w:r w:rsidRPr="00B87DF9">
        <w:rPr>
          <w:spacing w:val="0"/>
          <w:lang w:val="es-ES"/>
        </w:rPr>
        <w:t>Criação e Armazenamento de Instâncias nos Servidores e em Mídia de Armazenamento.</w:t>
      </w:r>
    </w:p>
    <w:p w14:paraId="59E58472" w14:textId="77777777" w:rsidR="003814EB" w:rsidRPr="00B87DF9" w:rsidRDefault="003814EB" w:rsidP="00FD2888">
      <w:pPr>
        <w:pStyle w:val="PURBody-Indented"/>
        <w:rPr>
          <w:lang w:val="es-ES"/>
        </w:rPr>
      </w:pPr>
      <w:r w:rsidRPr="00B87DF9">
        <w:rPr>
          <w:lang w:val="es-ES"/>
        </w:rPr>
        <w:t>Você terá os seguintes direitos adicionais para cada licença de software adquirida:</w:t>
      </w:r>
    </w:p>
    <w:p w14:paraId="59E58473" w14:textId="77777777" w:rsidR="003814EB" w:rsidRPr="00B87DF9" w:rsidRDefault="003814EB" w:rsidP="00FD2888">
      <w:pPr>
        <w:pStyle w:val="PURBullet-Indented"/>
        <w:rPr>
          <w:lang w:val="es-ES"/>
        </w:rPr>
      </w:pPr>
      <w:r w:rsidRPr="00B87DF9">
        <w:rPr>
          <w:lang w:val="es-ES"/>
        </w:rPr>
        <w:t>Você pode criar qualquer número de instâncias do software para servidores e de cliente.</w:t>
      </w:r>
    </w:p>
    <w:p w14:paraId="59E58474" w14:textId="77777777" w:rsidR="003814EB" w:rsidRPr="00B87DF9" w:rsidRDefault="003814EB" w:rsidP="00FD2888">
      <w:pPr>
        <w:pStyle w:val="PURBullet-Indented"/>
        <w:rPr>
          <w:lang w:val="es-ES"/>
        </w:rPr>
      </w:pPr>
      <w:r w:rsidRPr="00B87DF9">
        <w:rPr>
          <w:lang w:val="es-ES"/>
        </w:rPr>
        <w:t>Você pode armazenar instâncias do software para servidores e de cliente em qualquer um de seus servidores ou em qualquer uma de suas mídias de armazenamento.</w:t>
      </w:r>
    </w:p>
    <w:p w14:paraId="59E58475" w14:textId="77777777" w:rsidR="003814EB" w:rsidRPr="00B87DF9" w:rsidRDefault="003814EB" w:rsidP="00FD2888">
      <w:pPr>
        <w:pStyle w:val="PURBullet-Indented"/>
        <w:rPr>
          <w:lang w:val="es-ES"/>
        </w:rPr>
      </w:pPr>
      <w:r w:rsidRPr="00B87DF9">
        <w:rPr>
          <w:lang w:val="es-ES"/>
        </w:rPr>
        <w:t>Você pode criar e armazenar instâncias do software para servidores e cliente apenas para exercer o seu direito de executar instâncias do software para servidores com as licenças de software descritas acima.</w:t>
      </w:r>
    </w:p>
    <w:p w14:paraId="59E58476" w14:textId="77777777" w:rsidR="003814EB" w:rsidRPr="00B87DF9" w:rsidRDefault="00D80750" w:rsidP="00FD2888">
      <w:pPr>
        <w:pStyle w:val="PURBlueStrong"/>
        <w:rPr>
          <w:spacing w:val="0"/>
          <w:lang w:val="es-ES"/>
        </w:rPr>
      </w:pPr>
      <w:r w:rsidRPr="00B87DF9">
        <w:rPr>
          <w:spacing w:val="0"/>
          <w:lang w:val="es-ES"/>
        </w:rPr>
        <w:t>Pacotes do System Center</w:t>
      </w:r>
    </w:p>
    <w:p w14:paraId="59E58477" w14:textId="77777777" w:rsidR="003814EB" w:rsidRPr="00B87DF9" w:rsidRDefault="00D80750" w:rsidP="00FD2888">
      <w:pPr>
        <w:pStyle w:val="PURBody-Indented"/>
        <w:rPr>
          <w:lang w:val="es-ES"/>
        </w:rPr>
      </w:pPr>
      <w:r w:rsidRPr="00B87DF9">
        <w:rPr>
          <w:lang w:val="es-ES"/>
        </w:rPr>
        <w:t>Os termos de licença dos produtos System Center são aplicáveis ao uso que você faz dos Pacotes de Gerenciamento, Pacotes de Configuração, Pacotes de Processo e Pacotes de Integração incluídos no software.</w:t>
      </w:r>
    </w:p>
    <w:p w14:paraId="59E58478" w14:textId="77777777" w:rsidR="009A4C7C" w:rsidRPr="00B87DF9" w:rsidRDefault="009A4C7C" w:rsidP="00FD2888">
      <w:pPr>
        <w:pStyle w:val="PURBlueStrong"/>
        <w:rPr>
          <w:spacing w:val="0"/>
          <w:lang w:val="es-ES"/>
        </w:rPr>
      </w:pPr>
      <w:r w:rsidRPr="00B87DF9">
        <w:rPr>
          <w:spacing w:val="0"/>
          <w:lang w:val="es-ES"/>
        </w:rPr>
        <w:t>Software</w:t>
      </w:r>
    </w:p>
    <w:p w14:paraId="59E58479" w14:textId="77777777" w:rsidR="009A4C7C" w:rsidRPr="00B87DF9" w:rsidRDefault="009A4C7C" w:rsidP="00FD2888">
      <w:pPr>
        <w:pStyle w:val="PURBody-Indented"/>
        <w:rPr>
          <w:lang w:val="es-ES"/>
        </w:rPr>
      </w:pPr>
      <w:r w:rsidRPr="00B87DF9">
        <w:rPr>
          <w:rStyle w:val="Strong"/>
          <w:lang w:val="es-ES"/>
        </w:rPr>
        <w:t>Executando Instâncias do Software para Servidores:</w:t>
      </w:r>
      <w:r w:rsidRPr="00B87DF9">
        <w:rPr>
          <w:lang w:val="es-ES"/>
        </w:rPr>
        <w:t xml:space="preserve"> Você pode executar ou usar qualquer número de instâncias do software para servidores em ambientes de sistemas operacionais (ou OSEs) físicos ou virtuais em qualquer quantidade de equipamentos.</w:t>
      </w:r>
    </w:p>
    <w:p w14:paraId="59E5847A" w14:textId="77777777" w:rsidR="009A4C7C" w:rsidRPr="00B87DF9" w:rsidRDefault="009A4C7C" w:rsidP="00FD2888">
      <w:pPr>
        <w:pStyle w:val="PURBody-Indented"/>
        <w:rPr>
          <w:lang w:val="es-ES"/>
        </w:rPr>
      </w:pPr>
      <w:r w:rsidRPr="00B87DF9">
        <w:rPr>
          <w:rStyle w:val="Strong"/>
          <w:lang w:val="es-ES"/>
        </w:rPr>
        <w:t xml:space="preserve">Executando Instâncias do Software Cliente: </w:t>
      </w:r>
      <w:r w:rsidRPr="00B87DF9">
        <w:rPr>
          <w:lang w:val="es-ES"/>
        </w:rPr>
        <w:t xml:space="preserve">Você poderá executar ou de outra forma usar qualquer número de instâncias do software cliente relacionado no </w:t>
      </w:r>
      <w:hyperlink w:anchor="Appendix1" w:history="1">
        <w:r w:rsidRPr="00B87DF9">
          <w:rPr>
            <w:rStyle w:val="Hyperlink"/>
            <w:lang w:val="es-ES"/>
          </w:rPr>
          <w:t>Apêndice 1</w:t>
        </w:r>
      </w:hyperlink>
      <w:r w:rsidRPr="00B87DF9">
        <w:rPr>
          <w:lang w:val="es-ES"/>
        </w:rPr>
        <w:t xml:space="preserve"> em ambientes de sistema operacional (ou OSEs) físicos ou virtuais em qualquer número de dispositivos. Você poderá usar o software cliente apenas com o software para servidores diretamente ou indiretamente por meio de outro software cliente. </w:t>
      </w:r>
    </w:p>
    <w:p w14:paraId="59E5847B" w14:textId="77777777" w:rsidR="000C3222" w:rsidRPr="00B87DF9" w:rsidRDefault="000C3222" w:rsidP="00FD2888">
      <w:pPr>
        <w:pStyle w:val="PURBody-Indented"/>
        <w:rPr>
          <w:lang w:val="es-ES"/>
        </w:rPr>
      </w:pPr>
    </w:p>
    <w:p w14:paraId="59E5847C" w14:textId="77777777" w:rsidR="000C3222" w:rsidRPr="00FD2888" w:rsidRDefault="009A4C7C" w:rsidP="00FD2888">
      <w:pPr>
        <w:pStyle w:val="PURHeading2"/>
        <w:pBdr>
          <w:bottom w:val="single" w:sz="4" w:space="1" w:color="auto"/>
        </w:pBdr>
      </w:pPr>
      <w:bookmarkStart w:id="365" w:name="SALTerms_MGMT"/>
      <w:r w:rsidRPr="00FD2888">
        <w:t>Servidores de Gerenciamento</w:t>
      </w:r>
      <w:bookmarkEnd w:id="365"/>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FD2888" w14:paraId="59E5847F" w14:textId="77777777" w:rsidTr="00652F97">
        <w:tc>
          <w:tcPr>
            <w:tcW w:w="5508" w:type="dxa"/>
          </w:tcPr>
          <w:p w14:paraId="59E5847D" w14:textId="77777777" w:rsidR="00EE7C5B" w:rsidRPr="00FD2888" w:rsidRDefault="00EE7C5B" w:rsidP="00FD2888">
            <w:pPr>
              <w:pStyle w:val="PURBullet-Indented"/>
              <w:rPr>
                <w:lang w:val="fr-FR"/>
              </w:rPr>
            </w:pPr>
            <w:r w:rsidRPr="00B87DF9">
              <w:rPr>
                <w:lang w:val="fr-FR"/>
              </w:rPr>
              <w:t>System Center 2012 R2 Client Management Suite</w:t>
            </w:r>
          </w:p>
        </w:tc>
        <w:tc>
          <w:tcPr>
            <w:tcW w:w="5508" w:type="dxa"/>
          </w:tcPr>
          <w:p w14:paraId="59E5847E" w14:textId="77777777" w:rsidR="00EE7C5B" w:rsidRPr="00925AAA" w:rsidRDefault="00EE7C5B" w:rsidP="00FD2888">
            <w:pPr>
              <w:pStyle w:val="PURBullet-Indented"/>
            </w:pPr>
            <w:r w:rsidRPr="00FD2888">
              <w:t>System Center 2012 R2 Configuration Manager</w:t>
            </w:r>
          </w:p>
        </w:tc>
      </w:tr>
    </w:tbl>
    <w:p w14:paraId="59E58480" w14:textId="77777777" w:rsidR="00EE7C5B" w:rsidRPr="00FD2888" w:rsidRDefault="00EE7C5B" w:rsidP="00FD2888">
      <w:pPr>
        <w:pStyle w:val="PURBullet-Indented"/>
        <w:numPr>
          <w:ilvl w:val="0"/>
          <w:numId w:val="0"/>
        </w:numPr>
        <w:ind w:left="270"/>
      </w:pPr>
    </w:p>
    <w:p w14:paraId="59E58481" w14:textId="77777777" w:rsidR="000C3222" w:rsidRPr="00FD2888" w:rsidRDefault="000C3222" w:rsidP="00FD2888">
      <w:pPr>
        <w:pStyle w:val="PURBody-Indented"/>
        <w:sectPr w:rsidR="000C3222" w:rsidRPr="00FD2888" w:rsidSect="003870AE">
          <w:type w:val="continuous"/>
          <w:pgSz w:w="12240" w:h="15840" w:code="1"/>
          <w:pgMar w:top="1166" w:right="720" w:bottom="720" w:left="720" w:header="432" w:footer="288" w:gutter="0"/>
          <w:cols w:space="360"/>
          <w:docGrid w:linePitch="360"/>
        </w:sectPr>
      </w:pPr>
    </w:p>
    <w:p w14:paraId="59E58482" w14:textId="77777777" w:rsidR="009A4C7C" w:rsidRPr="00B87DF9" w:rsidRDefault="00AF0812" w:rsidP="00FD2888">
      <w:pPr>
        <w:pStyle w:val="PURBody-Indented"/>
        <w:ind w:left="0"/>
        <w:rPr>
          <w:lang w:val="es-ES"/>
        </w:rPr>
      </w:pPr>
      <w:r w:rsidRPr="00B87DF9">
        <w:rPr>
          <w:lang w:val="es-ES"/>
        </w:rPr>
        <w:lastRenderedPageBreak/>
        <w:t xml:space="preserve">Você deve adquirir e ceder um dispositivo ou usuário, o tipo apropriado de SAL de cliente para os ambientes de sistema operacional (ou OSEs) que serão diretamente ou indiretamente gerenciados por suas instâncias do software para servidores. </w:t>
      </w:r>
    </w:p>
    <w:p w14:paraId="59E58483" w14:textId="77777777" w:rsidR="00414AC5" w:rsidRPr="00B87DF9" w:rsidRDefault="009A4C7C" w:rsidP="00FD2888">
      <w:pPr>
        <w:pStyle w:val="PURBody-Indented"/>
        <w:rPr>
          <w:lang w:val="es-ES"/>
        </w:rPr>
      </w:pPr>
      <w:r w:rsidRPr="00B87DF9">
        <w:rPr>
          <w:rStyle w:val="Strong"/>
          <w:lang w:val="es-ES"/>
        </w:rPr>
        <w:lastRenderedPageBreak/>
        <w:t xml:space="preserve">Dois Tipos de SALs de Cliente: </w:t>
      </w:r>
    </w:p>
    <w:p w14:paraId="59E58484" w14:textId="77777777" w:rsidR="00414AC5" w:rsidRPr="00B87DF9" w:rsidRDefault="00414AC5" w:rsidP="00FD2888">
      <w:pPr>
        <w:pStyle w:val="PURBlueStrong-Indented"/>
        <w:rPr>
          <w:spacing w:val="0"/>
          <w:lang w:val="es-ES"/>
        </w:rPr>
      </w:pPr>
      <w:r w:rsidRPr="00B87DF9">
        <w:rPr>
          <w:spacing w:val="0"/>
          <w:lang w:val="es-ES"/>
        </w:rPr>
        <w:t>Tipos de SAL de Cliente</w:t>
      </w:r>
    </w:p>
    <w:p w14:paraId="59E58485" w14:textId="77777777" w:rsidR="009A4C7C" w:rsidRPr="00B87DF9" w:rsidRDefault="009A4C7C" w:rsidP="00FD2888">
      <w:pPr>
        <w:pStyle w:val="PURBody-Indented"/>
        <w:rPr>
          <w:lang w:val="es-ES"/>
        </w:rPr>
      </w:pPr>
      <w:r w:rsidRPr="00B87DF9">
        <w:rPr>
          <w:lang w:val="es-ES"/>
        </w:rPr>
        <w:t>Existem dois tipos de SALs de cliente: uma para OSEs gerenciados e outra para usuários.</w:t>
      </w:r>
    </w:p>
    <w:p w14:paraId="59E58486" w14:textId="77777777" w:rsidR="009A4C7C" w:rsidRPr="00B87DF9" w:rsidRDefault="009A4C7C" w:rsidP="00FD2888">
      <w:pPr>
        <w:pStyle w:val="PURBullet-Indented"/>
        <w:rPr>
          <w:lang w:val="es-ES"/>
        </w:rPr>
      </w:pPr>
      <w:r w:rsidRPr="00B87DF9">
        <w:rPr>
          <w:lang w:val="es-ES"/>
        </w:rPr>
        <w:t>As SALs de cliente de OSE permitem que as instâncias do software para servidores gerenciem um número igual de OSEs usados por qualquer usuário.</w:t>
      </w:r>
    </w:p>
    <w:p w14:paraId="59E58487" w14:textId="77777777" w:rsidR="009A4C7C" w:rsidRPr="00B87DF9" w:rsidRDefault="009A4C7C" w:rsidP="00FD2888">
      <w:pPr>
        <w:pStyle w:val="PURBullet-Indented"/>
        <w:rPr>
          <w:lang w:val="es-ES"/>
        </w:rPr>
      </w:pPr>
      <w:r w:rsidRPr="00B87DF9">
        <w:rPr>
          <w:lang w:val="es-ES"/>
        </w:rP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14:paraId="59E58488" w14:textId="77777777" w:rsidR="009A4C7C" w:rsidRPr="00B87DF9" w:rsidRDefault="009A4C7C" w:rsidP="00FD2888">
      <w:pPr>
        <w:pStyle w:val="PURBullet-Indented"/>
        <w:rPr>
          <w:lang w:val="es-ES"/>
        </w:rPr>
      </w:pPr>
      <w:r w:rsidRPr="00B87DF9">
        <w:rPr>
          <w:lang w:val="es-ES"/>
        </w:rPr>
        <w:t>As SALs de cliente não permitem o gerenciamento de um OSE que executa um sistema operacional de servidor.</w:t>
      </w:r>
    </w:p>
    <w:p w14:paraId="59E58489" w14:textId="77777777" w:rsidR="00AF0812" w:rsidRPr="00B87DF9" w:rsidRDefault="00AF0812" w:rsidP="00FD2888">
      <w:pPr>
        <w:pStyle w:val="PURBlueStrong-Indented"/>
        <w:rPr>
          <w:spacing w:val="0"/>
          <w:lang w:val="es-ES"/>
        </w:rPr>
      </w:pPr>
      <w:r w:rsidRPr="00B87DF9">
        <w:rPr>
          <w:spacing w:val="0"/>
          <w:lang w:val="es-ES"/>
        </w:rPr>
        <w:t>SALs de Gerenciamento</w:t>
      </w:r>
    </w:p>
    <w:p w14:paraId="59E5848A" w14:textId="77777777" w:rsidR="00AF0812" w:rsidRPr="00B87DF9" w:rsidRDefault="00AF0812" w:rsidP="00FD2888">
      <w:pPr>
        <w:pStyle w:val="PURBody-Indented"/>
        <w:rPr>
          <w:lang w:val="es-ES"/>
        </w:rPr>
      </w:pPr>
      <w:r w:rsidRPr="00B87DF9">
        <w:rPr>
          <w:lang w:val="es-ES"/>
        </w:rPr>
        <w:t>Se você adquirir SALs de cliente usuário, deve atribuí-las aos usuários dos OSEs que as instâncias do software para servidores gerenciam.</w:t>
      </w:r>
    </w:p>
    <w:p w14:paraId="59E5848B" w14:textId="77777777" w:rsidR="00AF0812" w:rsidRPr="00B87DF9" w:rsidRDefault="00AF0812" w:rsidP="00FD2888">
      <w:pPr>
        <w:pStyle w:val="PURBody-Indented"/>
        <w:rPr>
          <w:lang w:val="es-ES"/>
        </w:rPr>
      </w:pPr>
      <w:r w:rsidRPr="00B87DF9">
        <w:rPr>
          <w:lang w:val="es-ES"/>
        </w:rP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14:paraId="59E5848C" w14:textId="77777777" w:rsidR="00AF0812" w:rsidRPr="00B87DF9" w:rsidRDefault="00AF0812" w:rsidP="00FD2888">
      <w:pPr>
        <w:pStyle w:val="PURBody-Indented"/>
        <w:rPr>
          <w:lang w:val="es-ES"/>
        </w:rPr>
      </w:pPr>
      <w:r w:rsidRPr="00B87DF9">
        <w:rPr>
          <w:lang w:val="es-ES"/>
        </w:rPr>
        <w:t>Não será preciso ter uma SAL de gerenciamento para:</w:t>
      </w:r>
    </w:p>
    <w:p w14:paraId="59E5848D" w14:textId="77777777" w:rsidR="00AF0812" w:rsidRPr="00B87DF9" w:rsidRDefault="00AF0812" w:rsidP="00FD2888">
      <w:pPr>
        <w:pStyle w:val="PURBullet-Indented"/>
        <w:rPr>
          <w:lang w:val="es-ES"/>
        </w:rPr>
      </w:pPr>
      <w:r w:rsidRPr="00B87DF9">
        <w:rPr>
          <w:lang w:val="es-ES"/>
        </w:rPr>
        <w:t>OSEs que não estejam executando nenhuma instância do software,</w:t>
      </w:r>
    </w:p>
    <w:p w14:paraId="59E5848E" w14:textId="77777777" w:rsidR="00AF0812" w:rsidRPr="00B87DF9" w:rsidRDefault="00AF0812" w:rsidP="00FD2888">
      <w:pPr>
        <w:pStyle w:val="PURBullet-Indented"/>
        <w:rPr>
          <w:lang w:val="es-ES"/>
        </w:rPr>
      </w:pPr>
      <w:r w:rsidRPr="00B87DF9">
        <w:rPr>
          <w:lang w:val="es-ES"/>
        </w:rPr>
        <w:t>dispositivos que funcionam apenas como dispositivos de infraestrutura de rede (OSI camada 3 ou inferior) ou</w:t>
      </w:r>
    </w:p>
    <w:p w14:paraId="59E5848F" w14:textId="77777777" w:rsidR="00AF0812" w:rsidRPr="00B87DF9" w:rsidRDefault="00AF0812" w:rsidP="00B87DF9">
      <w:pPr>
        <w:pStyle w:val="PURBullet-Indented"/>
        <w:rPr>
          <w:lang w:val="es-ES"/>
        </w:rPr>
      </w:pPr>
      <w:r w:rsidRPr="00B87DF9">
        <w:rPr>
          <w:lang w:val="es-ES"/>
        </w:rPr>
        <w:t>nenhum dos seus dispositivos para os quais você está exclusivamente executando “gerenciamento out-of-band</w:t>
      </w:r>
      <w:r w:rsidR="00B87DF9">
        <w:rPr>
          <w:lang w:val="es-ES"/>
        </w:rPr>
        <w:t>”</w:t>
      </w:r>
      <w:r w:rsidRPr="00B87DF9">
        <w:rPr>
          <w:lang w:val="es-ES"/>
        </w:rPr>
        <w:t>.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14:paraId="59E58490" w14:textId="77777777" w:rsidR="009A4C7C" w:rsidRPr="00B87DF9" w:rsidRDefault="009A4C7C" w:rsidP="00FD2888">
      <w:pPr>
        <w:pStyle w:val="PURBlueStrong"/>
        <w:rPr>
          <w:spacing w:val="0"/>
          <w:lang w:val="es-ES"/>
        </w:rPr>
      </w:pPr>
      <w:r w:rsidRPr="00B87DF9">
        <w:rPr>
          <w:spacing w:val="0"/>
          <w:lang w:val="es-ES"/>
        </w:rPr>
        <w:t>Reatribuição de SALs</w:t>
      </w:r>
    </w:p>
    <w:p w14:paraId="59E58491" w14:textId="77777777" w:rsidR="00AF0812" w:rsidRPr="00B87DF9" w:rsidRDefault="009A4C7C" w:rsidP="00FD2888">
      <w:pPr>
        <w:pStyle w:val="PURBody-Indented"/>
        <w:rPr>
          <w:lang w:val="es-ES"/>
        </w:rPr>
      </w:pPr>
      <w:r w:rsidRPr="00B87DF9">
        <w:rPr>
          <w:lang w:val="es-ES"/>
        </w:rP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14:paraId="59E58492" w14:textId="77777777" w:rsidR="009A4C7C" w:rsidRPr="00B87DF9" w:rsidRDefault="009A4C7C" w:rsidP="00FD2888">
      <w:pPr>
        <w:pStyle w:val="PURBlueStrong"/>
        <w:rPr>
          <w:spacing w:val="0"/>
          <w:lang w:val="es-ES"/>
        </w:rPr>
      </w:pPr>
      <w:r w:rsidRPr="00B87DF9">
        <w:rPr>
          <w:spacing w:val="0"/>
          <w:lang w:val="es-ES"/>
        </w:rPr>
        <w:t>Software</w:t>
      </w:r>
    </w:p>
    <w:p w14:paraId="59E58493" w14:textId="77777777" w:rsidR="00094034" w:rsidRPr="00B87DF9" w:rsidRDefault="00094034" w:rsidP="00FD2888">
      <w:pPr>
        <w:pStyle w:val="PURBody-Indented"/>
        <w:rPr>
          <w:lang w:val="es-ES"/>
        </w:rPr>
      </w:pPr>
      <w:r w:rsidRPr="00B87DF9">
        <w:rPr>
          <w:lang w:val="es-ES"/>
        </w:rPr>
        <w:t>Você poderá usar o software para gerenciar:</w:t>
      </w:r>
    </w:p>
    <w:p w14:paraId="59E58494" w14:textId="77777777" w:rsidR="00094034" w:rsidRPr="00B87DF9" w:rsidRDefault="00094034" w:rsidP="00FD2888">
      <w:pPr>
        <w:pStyle w:val="PURBullet-Indented"/>
        <w:rPr>
          <w:lang w:val="es-ES"/>
        </w:rPr>
      </w:pPr>
      <w:r w:rsidRPr="00B87DF9">
        <w:rPr>
          <w:lang w:val="es-ES"/>
        </w:rPr>
        <w:t>qualquer número de OSEs em um dispositivo, após atribuir um número igual de SALs de gerenciamento ao dispositivo.</w:t>
      </w:r>
    </w:p>
    <w:p w14:paraId="59E58495" w14:textId="77777777" w:rsidR="00094034" w:rsidRPr="00B87DF9" w:rsidRDefault="00094034" w:rsidP="00FD2888">
      <w:pPr>
        <w:pStyle w:val="PURBullet-Indented"/>
        <w:rPr>
          <w:lang w:val="es-ES"/>
        </w:rPr>
      </w:pPr>
      <w:r w:rsidRPr="00B87DF9">
        <w:rPr>
          <w:lang w:val="es-ES"/>
        </w:rPr>
        <w:t>os OSEs que os usuários usam, após atribuir SALs de gerenciamento a esses usuários.</w:t>
      </w:r>
    </w:p>
    <w:p w14:paraId="59E58496" w14:textId="77777777" w:rsidR="009A4C7C" w:rsidRPr="00B87DF9" w:rsidRDefault="00094034" w:rsidP="00FD2888">
      <w:pPr>
        <w:pStyle w:val="PURBlueStrong"/>
        <w:rPr>
          <w:spacing w:val="0"/>
          <w:lang w:val="es-ES"/>
        </w:rPr>
      </w:pPr>
      <w:r w:rsidRPr="00B87DF9">
        <w:rPr>
          <w:rStyle w:val="PURBlueStrong-IndentedChar"/>
          <w:smallCaps/>
          <w:spacing w:val="0"/>
          <w:lang w:val="es-ES"/>
        </w:rPr>
        <w:t>Pacotes do System Center</w:t>
      </w:r>
    </w:p>
    <w:p w14:paraId="59E58497" w14:textId="77777777" w:rsidR="009A4C7C" w:rsidRPr="00B87DF9" w:rsidRDefault="00094034" w:rsidP="001D46E5">
      <w:pPr>
        <w:pStyle w:val="PURBody-Indented"/>
        <w:rPr>
          <w:lang w:val="es-ES"/>
        </w:rPr>
      </w:pPr>
      <w:r w:rsidRPr="00B87DF9">
        <w:rPr>
          <w:lang w:val="es-ES"/>
        </w:rPr>
        <w:t>Os termos de licença dos produtos System Center são aplicáveis ao uso que você faz dos Pacotes de Gerenciamento, Pacotes de</w:t>
      </w:r>
      <w:r w:rsidR="001D46E5">
        <w:rPr>
          <w:lang w:val="es-ES"/>
        </w:rPr>
        <w:t> </w:t>
      </w:r>
      <w:r w:rsidRPr="00B87DF9">
        <w:rPr>
          <w:lang w:val="es-ES"/>
        </w:rPr>
        <w:t>Configuração, Pacotes de Processo e Pacotes de Integração incluídos no software.</w:t>
      </w:r>
    </w:p>
    <w:p w14:paraId="59E58498" w14:textId="77777777" w:rsidR="0036211F" w:rsidRPr="00B87DF9" w:rsidRDefault="0036211F" w:rsidP="00FD2888">
      <w:pPr>
        <w:pStyle w:val="PURBlueStrong-Indented"/>
        <w:rPr>
          <w:spacing w:val="0"/>
          <w:lang w:val="es-ES"/>
        </w:rPr>
      </w:pPr>
      <w:r w:rsidRPr="00B87DF9">
        <w:rPr>
          <w:spacing w:val="0"/>
          <w:lang w:val="es-ES"/>
        </w:rPr>
        <w:t>Sem Cópia ou Distribuição de Conjuntos de Dados</w:t>
      </w:r>
    </w:p>
    <w:p w14:paraId="59E58499" w14:textId="77777777" w:rsidR="0036211F" w:rsidRPr="00B87DF9" w:rsidRDefault="0036211F" w:rsidP="00FD2888">
      <w:pPr>
        <w:pStyle w:val="PURBody-Indented"/>
        <w:rPr>
          <w:lang w:val="es-ES"/>
        </w:rPr>
      </w:pPr>
      <w:r w:rsidRPr="00B87DF9">
        <w:rPr>
          <w:lang w:val="es-ES"/>
        </w:rPr>
        <w:t>Você não pode copiar ou distribuir qualquer conjunto de dados (ou qualquer parte do conjunto de dados) incluído no software.</w:t>
      </w:r>
    </w:p>
    <w:p w14:paraId="59E5849A" w14:textId="77777777" w:rsidR="0036211F" w:rsidRPr="00FD2888" w:rsidRDefault="0036211F" w:rsidP="00FD2888">
      <w:pPr>
        <w:pStyle w:val="PURBlueStrong-Indented"/>
        <w:rPr>
          <w:spacing w:val="0"/>
        </w:rPr>
      </w:pPr>
      <w:r w:rsidRPr="00FD2888">
        <w:rPr>
          <w:spacing w:val="0"/>
        </w:rPr>
        <w:t>Windows Automated Installation Kit</w:t>
      </w:r>
    </w:p>
    <w:p w14:paraId="59E5849B" w14:textId="77777777" w:rsidR="0036211F" w:rsidRPr="00B87DF9" w:rsidRDefault="0036211F" w:rsidP="00000876">
      <w:pPr>
        <w:pStyle w:val="PURBody-Indented"/>
        <w:rPr>
          <w:lang w:val="es-ES"/>
        </w:rPr>
      </w:pPr>
      <w:r w:rsidRPr="00FD2888">
        <w:t xml:space="preserve">O software para servidores pode incluir o WAIK (Windows Automated Installation Kit). </w:t>
      </w:r>
      <w:r w:rsidRPr="00B87DF9">
        <w:rPr>
          <w:lang w:val="es-ES"/>
        </w:rPr>
        <w:t>Nesse caso, os termos de licença abaixo se</w:t>
      </w:r>
      <w:r w:rsidR="00000876">
        <w:rPr>
          <w:lang w:val="es-ES"/>
        </w:rPr>
        <w:t> </w:t>
      </w:r>
      <w:r w:rsidRPr="00B87DF9">
        <w:rPr>
          <w:lang w:val="es-ES"/>
        </w:rPr>
        <w:t>aplicarão ao uso que você fizer dele.</w:t>
      </w:r>
    </w:p>
    <w:p w14:paraId="59E5849C" w14:textId="77777777" w:rsidR="0036211F" w:rsidRPr="00B87DF9" w:rsidRDefault="0036211F" w:rsidP="00000876">
      <w:pPr>
        <w:pStyle w:val="PURBody-Indented"/>
        <w:rPr>
          <w:lang w:val="es-ES"/>
        </w:rPr>
      </w:pPr>
      <w:r w:rsidRPr="00B87DF9">
        <w:rPr>
          <w:b/>
          <w:lang w:val="es-ES"/>
        </w:rPr>
        <w:t>Ambiente de Pré-instalação do Windows:</w:t>
      </w:r>
      <w:r w:rsidRPr="00B87DF9">
        <w:rPr>
          <w:lang w:val="es-ES"/>
        </w:rPr>
        <w:t xml:space="preserve"> Você poderá instalar e usar a parte do Ambiente de Pré-instalação do Windows do</w:t>
      </w:r>
      <w:r w:rsidR="00000876">
        <w:rPr>
          <w:lang w:val="es-ES"/>
        </w:rPr>
        <w:t> </w:t>
      </w:r>
      <w:r w:rsidRPr="00B87DF9">
        <w:rPr>
          <w:lang w:val="es-ES"/>
        </w:rPr>
        <w:t>WAIK para os fins de diagnóstico e recuperação do software do sistema operacional Windows. Você não pode usá-lo como sistema operacional geral, como cliente fino nem para qualquer outra finalidade.</w:t>
      </w:r>
    </w:p>
    <w:p w14:paraId="59E5849D" w14:textId="77777777" w:rsidR="0036211F" w:rsidRPr="00B87DF9" w:rsidRDefault="0036211F" w:rsidP="00293645">
      <w:pPr>
        <w:pStyle w:val="PURBody-Indented"/>
        <w:rPr>
          <w:lang w:val="es-ES"/>
        </w:rPr>
      </w:pPr>
      <w:r w:rsidRPr="00B87DF9">
        <w:rPr>
          <w:b/>
          <w:lang w:val="es-ES"/>
        </w:rPr>
        <w:t>ImageX.exe, Wimgapi.dll, Wimfilter e Package Manager:</w:t>
      </w:r>
      <w:r w:rsidRPr="00B87DF9">
        <w:rPr>
          <w:lang w:val="es-ES"/>
        </w:rPr>
        <w:t xml:space="preserve"> Você pode instalar e usar o ImageX.exe, Wimgapi.dll e as partes do</w:t>
      </w:r>
      <w:r w:rsidR="00000876">
        <w:rPr>
          <w:lang w:val="es-ES"/>
        </w:rPr>
        <w:t> </w:t>
      </w:r>
      <w:r w:rsidRPr="00B87DF9">
        <w:rPr>
          <w:lang w:val="es-ES"/>
        </w:rPr>
        <w:t>Wimfilter e do Gerenciador de Pacote do software WAIK para recuperar o software do sistema operacional Windows. Você não</w:t>
      </w:r>
      <w:r w:rsidR="00293645">
        <w:rPr>
          <w:lang w:val="es-ES"/>
        </w:rPr>
        <w:t> </w:t>
      </w:r>
      <w:r w:rsidRPr="00B87DF9">
        <w:rPr>
          <w:lang w:val="es-ES"/>
        </w:rPr>
        <w:t>pode usar essas partes do software para fazer backup do sistema operacional Windows ou para qualquer outra finalidade.</w:t>
      </w:r>
    </w:p>
    <w:p w14:paraId="59E5849E" w14:textId="77777777" w:rsidR="0036211F" w:rsidRPr="00B87DF9" w:rsidRDefault="0036211F" w:rsidP="00FD2888">
      <w:pPr>
        <w:pStyle w:val="PURBlueStrong-Indented"/>
        <w:rPr>
          <w:spacing w:val="0"/>
          <w:lang w:val="es-ES"/>
        </w:rPr>
      </w:pPr>
      <w:r w:rsidRPr="00B87DF9">
        <w:rPr>
          <w:spacing w:val="0"/>
          <w:lang w:val="es-ES"/>
        </w:rPr>
        <w:lastRenderedPageBreak/>
        <w:t>Hierarquia de Locais – Visão Geográfica</w:t>
      </w:r>
    </w:p>
    <w:p w14:paraId="59E5849F" w14:textId="77777777" w:rsidR="0036211F" w:rsidRPr="00B87DF9" w:rsidRDefault="0036211F" w:rsidP="00FD2888">
      <w:pPr>
        <w:pStyle w:val="PURBody-Indented"/>
        <w:rPr>
          <w:lang w:val="es-ES"/>
        </w:rPr>
      </w:pPr>
      <w:r w:rsidRPr="00B87DF9">
        <w:rPr>
          <w:lang w:val="es-ES"/>
        </w:rP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59E584A0" w14:textId="77777777" w:rsidR="0036211F" w:rsidRPr="00B87DF9" w:rsidRDefault="0036211F" w:rsidP="00FD2888">
      <w:pPr>
        <w:pStyle w:val="PURBullet-Indented"/>
        <w:numPr>
          <w:ilvl w:val="0"/>
          <w:numId w:val="11"/>
        </w:numPr>
        <w:rPr>
          <w:lang w:val="es-ES"/>
        </w:rPr>
      </w:pPr>
      <w:r w:rsidRPr="00B87DF9">
        <w:rPr>
          <w:lang w:val="es-ES"/>
        </w:rPr>
        <w:t>a API do Bing Maps para fornecer serviço de sensor com base em orientação/roteamento,</w:t>
      </w:r>
    </w:p>
    <w:p w14:paraId="59E584A1" w14:textId="77777777" w:rsidR="0036211F" w:rsidRPr="00B87DF9" w:rsidRDefault="0036211F" w:rsidP="00FD2888">
      <w:pPr>
        <w:pStyle w:val="PURBullet-Indented"/>
        <w:numPr>
          <w:ilvl w:val="0"/>
          <w:numId w:val="11"/>
        </w:numPr>
        <w:rPr>
          <w:lang w:val="es-ES"/>
        </w:rPr>
      </w:pPr>
      <w:r w:rsidRPr="00B87DF9">
        <w:rPr>
          <w:lang w:val="es-ES"/>
        </w:rPr>
        <w:t>nenhum Dado de Trânsito de Estradas e Imagens de Vista de Pássaro (ou dados associados).</w:t>
      </w:r>
    </w:p>
    <w:p w14:paraId="59E584A2" w14:textId="77777777" w:rsidR="0036211F" w:rsidRPr="00B87DF9" w:rsidRDefault="0036211F" w:rsidP="00FD2888">
      <w:pPr>
        <w:pStyle w:val="PURBody-Indented"/>
        <w:rPr>
          <w:lang w:val="es-ES"/>
        </w:rPr>
      </w:pPr>
      <w:r w:rsidRPr="00B87DF9">
        <w:rPr>
          <w:lang w:val="es-ES"/>
        </w:rPr>
        <w:t>É vetado remover, minimizar, bloquear e modificar qualquer um dos seguintes itens incluídos no software, incluindo qualquer conteúdo disponibilizado por meio do software:</w:t>
      </w:r>
    </w:p>
    <w:p w14:paraId="59E584A3" w14:textId="77777777" w:rsidR="0036211F" w:rsidRPr="00FD2888" w:rsidRDefault="0036211F" w:rsidP="00FD2888">
      <w:pPr>
        <w:pStyle w:val="PURBullet-Indented"/>
        <w:numPr>
          <w:ilvl w:val="0"/>
          <w:numId w:val="11"/>
        </w:numPr>
      </w:pPr>
      <w:r w:rsidRPr="00FD2888">
        <w:t>logotipos,</w:t>
      </w:r>
    </w:p>
    <w:p w14:paraId="59E584A4" w14:textId="77777777" w:rsidR="0036211F" w:rsidRPr="00FD2888" w:rsidRDefault="0036211F" w:rsidP="00FD2888">
      <w:pPr>
        <w:pStyle w:val="PURBullet-Indented"/>
        <w:numPr>
          <w:ilvl w:val="0"/>
          <w:numId w:val="11"/>
        </w:numPr>
      </w:pPr>
      <w:r w:rsidRPr="00FD2888">
        <w:t>marcas comerciais,</w:t>
      </w:r>
    </w:p>
    <w:p w14:paraId="59E584A5" w14:textId="77777777" w:rsidR="0036211F" w:rsidRPr="00FD2888" w:rsidRDefault="0036211F" w:rsidP="00FD2888">
      <w:pPr>
        <w:pStyle w:val="PURBullet-Indented"/>
        <w:numPr>
          <w:ilvl w:val="0"/>
          <w:numId w:val="11"/>
        </w:numPr>
      </w:pPr>
      <w:r w:rsidRPr="00FD2888">
        <w:t>direitos autorais,</w:t>
      </w:r>
    </w:p>
    <w:p w14:paraId="59E584A6" w14:textId="77777777" w:rsidR="0036211F" w:rsidRPr="00FD2888" w:rsidRDefault="0036211F" w:rsidP="00FD2888">
      <w:pPr>
        <w:pStyle w:val="PURBullet-Indented"/>
        <w:numPr>
          <w:ilvl w:val="0"/>
          <w:numId w:val="11"/>
        </w:numPr>
      </w:pPr>
      <w:r w:rsidRPr="00FD2888">
        <w:t>marcas d'água digitais e</w:t>
      </w:r>
    </w:p>
    <w:p w14:paraId="59E584A7" w14:textId="77777777" w:rsidR="0036211F" w:rsidRPr="00B87DF9" w:rsidRDefault="0036211F" w:rsidP="00FD2888">
      <w:pPr>
        <w:pStyle w:val="PURBullet-Indented"/>
        <w:numPr>
          <w:ilvl w:val="0"/>
          <w:numId w:val="11"/>
        </w:numPr>
        <w:rPr>
          <w:lang w:val="es-ES"/>
        </w:rPr>
      </w:pPr>
      <w:r w:rsidRPr="00B87DF9">
        <w:rPr>
          <w:lang w:val="es-ES"/>
        </w:rPr>
        <w:t>outras notificações da Microsoft e de seus fornecedores.</w:t>
      </w:r>
    </w:p>
    <w:p w14:paraId="59E584A8" w14:textId="77777777" w:rsidR="0036211F" w:rsidRPr="00B87DF9" w:rsidRDefault="0036211F" w:rsidP="006109BE">
      <w:pPr>
        <w:pStyle w:val="PURBody-Indented"/>
        <w:rPr>
          <w:lang w:val="es-ES"/>
        </w:rPr>
      </w:pPr>
      <w:r w:rsidRPr="00B87DF9">
        <w:rPr>
          <w:lang w:val="es-ES"/>
        </w:rPr>
        <w:t>O uso da API do Bing Maps e do conteúdo associado também está sujeito aos termos e às condições adicionais apresentados no</w:t>
      </w:r>
      <w:r w:rsidR="006109BE">
        <w:rPr>
          <w:lang w:val="es-ES"/>
        </w:rPr>
        <w:t> </w:t>
      </w:r>
      <w:r w:rsidRPr="00B87DF9">
        <w:rPr>
          <w:lang w:val="es-ES"/>
        </w:rPr>
        <w:t xml:space="preserve">site </w:t>
      </w:r>
      <w:hyperlink r:id="rId139" w:history="1">
        <w:r w:rsidRPr="00B87DF9">
          <w:rPr>
            <w:rStyle w:val="Hyperlink"/>
            <w:lang w:val="es-ES"/>
          </w:rPr>
          <w:t>http://go.microsoft.com/?linkid=9710837</w:t>
        </w:r>
      </w:hyperlink>
      <w:r w:rsidRPr="00B87DF9">
        <w:rPr>
          <w:lang w:val="es-ES"/>
        </w:rPr>
        <w:t>.</w:t>
      </w:r>
    </w:p>
    <w:p w14:paraId="59E584A9" w14:textId="77777777" w:rsidR="0036211F" w:rsidRPr="00FD2888" w:rsidRDefault="0036211F" w:rsidP="00FD2888">
      <w:pPr>
        <w:pStyle w:val="PURBlueStrong-Indented"/>
        <w:rPr>
          <w:spacing w:val="0"/>
        </w:rPr>
      </w:pPr>
      <w:r w:rsidRPr="00FD2888">
        <w:rPr>
          <w:spacing w:val="0"/>
        </w:rPr>
        <w:t>Software .NET Framework</w:t>
      </w:r>
    </w:p>
    <w:p w14:paraId="59E584AA" w14:textId="77777777" w:rsidR="0036211F" w:rsidRPr="00B87DF9" w:rsidRDefault="0036211F" w:rsidP="006109BE">
      <w:pPr>
        <w:pStyle w:val="PURBody-Indented"/>
        <w:rPr>
          <w:lang w:val="es-ES"/>
        </w:rPr>
      </w:pPr>
      <w:r w:rsidRPr="00FD2888">
        <w:t xml:space="preserve">O software do produto contém o software Microsoft .NET Framework e pode conter o software PowerShell. </w:t>
      </w:r>
      <w:r w:rsidRPr="00B87DF9">
        <w:rPr>
          <w:lang w:val="es-ES"/>
        </w:rPr>
        <w:t>Consulte os termos de</w:t>
      </w:r>
      <w:r w:rsidR="006109BE">
        <w:rPr>
          <w:lang w:val="es-ES"/>
        </w:rPr>
        <w:t> </w:t>
      </w:r>
      <w:r w:rsidRPr="00B87DF9">
        <w:rPr>
          <w:lang w:val="es-ES"/>
        </w:rPr>
        <w:t>licença do Software .NET Framework, PowerShell e Windows hotfix KB975759 nos Termos Universais de Licença.</w:t>
      </w:r>
    </w:p>
    <w:p w14:paraId="59E584AB" w14:textId="77777777" w:rsidR="00F60F84" w:rsidRPr="00B87DF9" w:rsidRDefault="00F60F84" w:rsidP="00FD2888">
      <w:pPr>
        <w:pStyle w:val="PURBody-Indented"/>
        <w:rPr>
          <w:lang w:val="es-ES"/>
        </w:rPr>
      </w:pPr>
    </w:p>
    <w:p w14:paraId="59E584AC" w14:textId="77777777" w:rsidR="00F60F84" w:rsidRPr="00B87DF9" w:rsidRDefault="009A4C7C" w:rsidP="00FD2888">
      <w:pPr>
        <w:pStyle w:val="PURHeading2"/>
        <w:pBdr>
          <w:bottom w:val="single" w:sz="4" w:space="1" w:color="auto"/>
        </w:pBdr>
        <w:rPr>
          <w:lang w:val="es-ES"/>
        </w:rPr>
      </w:pPr>
      <w:bookmarkStart w:id="366" w:name="SALTerms_Desktop"/>
      <w:r w:rsidRPr="00B87DF9">
        <w:rPr>
          <w:lang w:val="es-ES"/>
        </w:rPr>
        <w:t>Aplicativos Desktop</w:t>
      </w:r>
      <w:bookmarkEnd w:id="366"/>
    </w:p>
    <w:p w14:paraId="59E584AD" w14:textId="77777777" w:rsidR="001F7A9F" w:rsidRPr="00B87DF9" w:rsidRDefault="001F7A9F" w:rsidP="00FD2888">
      <w:pPr>
        <w:pStyle w:val="PURBullet-Indented"/>
        <w:numPr>
          <w:ilvl w:val="0"/>
          <w:numId w:val="0"/>
        </w:numPr>
        <w:rPr>
          <w:lang w:val="es-ES"/>
        </w:rPr>
        <w:sectPr w:rsidR="001F7A9F" w:rsidRPr="00B87DF9" w:rsidSect="003870AE">
          <w:type w:val="continuous"/>
          <w:pgSz w:w="12240" w:h="15840" w:code="1"/>
          <w:pgMar w:top="1166" w:right="720" w:bottom="720" w:left="720" w:header="432" w:footer="288" w:gutter="0"/>
          <w:cols w:space="360"/>
          <w:docGrid w:linePitch="360"/>
        </w:sectPr>
      </w:pPr>
    </w:p>
    <w:p w14:paraId="59E584AE" w14:textId="77777777" w:rsidR="00BF78C0" w:rsidRPr="00FD2888" w:rsidRDefault="00BF78C0" w:rsidP="00FD2888">
      <w:pPr>
        <w:pStyle w:val="PURBullet-Indented"/>
      </w:pPr>
      <w:r w:rsidRPr="00FD2888">
        <w:lastRenderedPageBreak/>
        <w:t>Office Multi Language Pack 2013</w:t>
      </w:r>
    </w:p>
    <w:p w14:paraId="59E584AF" w14:textId="77777777" w:rsidR="00BF78C0" w:rsidRPr="00FD2888" w:rsidRDefault="00BF78C0" w:rsidP="00FD2888">
      <w:pPr>
        <w:pStyle w:val="PURBullet-Indented"/>
      </w:pPr>
      <w:r w:rsidRPr="00FD2888">
        <w:t xml:space="preserve">Office Professional Plus 2013 </w:t>
      </w:r>
    </w:p>
    <w:p w14:paraId="59E584B0" w14:textId="77777777" w:rsidR="00FA0FD5" w:rsidRPr="00FD2888" w:rsidRDefault="00FA0FD5" w:rsidP="00FD2888">
      <w:pPr>
        <w:pStyle w:val="PURBullet-Indented"/>
      </w:pPr>
      <w:r w:rsidRPr="00FD2888">
        <w:t>Office Standard 2013</w:t>
      </w:r>
    </w:p>
    <w:p w14:paraId="59E584B1" w14:textId="77777777" w:rsidR="008B1CCE" w:rsidRPr="00FD2888" w:rsidRDefault="008B1CCE" w:rsidP="00FD2888">
      <w:pPr>
        <w:pStyle w:val="PURBullet-Indented"/>
      </w:pPr>
      <w:r w:rsidRPr="00FD2888">
        <w:t>Project 2013 Professional</w:t>
      </w:r>
    </w:p>
    <w:p w14:paraId="59E584B2" w14:textId="77777777" w:rsidR="00234924" w:rsidRPr="00FD2888" w:rsidRDefault="00BF78C0" w:rsidP="00FD2888">
      <w:pPr>
        <w:pStyle w:val="PURBullet-Indented"/>
      </w:pPr>
      <w:r w:rsidRPr="00FD2888">
        <w:t>Project 2013 Standard</w:t>
      </w:r>
    </w:p>
    <w:p w14:paraId="59E584B3" w14:textId="77777777" w:rsidR="00FA0FD5" w:rsidRPr="00FD2888" w:rsidRDefault="00FA0FD5" w:rsidP="00FD2888">
      <w:pPr>
        <w:pStyle w:val="PURBullet-Indented"/>
      </w:pPr>
      <w:r w:rsidRPr="00FD2888">
        <w:t>Visio 2013 Professional</w:t>
      </w:r>
    </w:p>
    <w:p w14:paraId="59E584B4" w14:textId="77777777" w:rsidR="008B1CCE" w:rsidRPr="00FD2888" w:rsidRDefault="008B1CCE" w:rsidP="00FD2888">
      <w:pPr>
        <w:pStyle w:val="PURBullet-Indented"/>
      </w:pPr>
      <w:r w:rsidRPr="00FD2888">
        <w:lastRenderedPageBreak/>
        <w:t>Visio 2013 Standard</w:t>
      </w:r>
    </w:p>
    <w:p w14:paraId="59E584B5" w14:textId="77777777" w:rsidR="008B1CCE" w:rsidRPr="00FD2888" w:rsidRDefault="00830DCA" w:rsidP="00FD2888">
      <w:pPr>
        <w:pStyle w:val="PURBullet-Indented"/>
      </w:pPr>
      <w:r w:rsidRPr="00FD2888">
        <w:t>Visual Studio Premium 2013</w:t>
      </w:r>
    </w:p>
    <w:p w14:paraId="59E584B6" w14:textId="77777777" w:rsidR="00FA0FD5" w:rsidRPr="00FD2888" w:rsidRDefault="00830DCA" w:rsidP="00FD2888">
      <w:pPr>
        <w:pStyle w:val="PURBullet-Indented"/>
      </w:pPr>
      <w:r w:rsidRPr="00FD2888">
        <w:t>Visual Studio Professional 2013</w:t>
      </w:r>
    </w:p>
    <w:p w14:paraId="59E584B7" w14:textId="77777777" w:rsidR="00BF78C0" w:rsidRPr="00FD2888" w:rsidRDefault="00830DCA" w:rsidP="00FD2888">
      <w:pPr>
        <w:pStyle w:val="PURBullet-Indented"/>
      </w:pPr>
      <w:r w:rsidRPr="00FD2888">
        <w:t>Visual Studio Ultimate 2013</w:t>
      </w:r>
    </w:p>
    <w:p w14:paraId="59E584B8" w14:textId="77777777" w:rsidR="00BF78C0" w:rsidRPr="00FD2888" w:rsidRDefault="00BF78C0" w:rsidP="00FD2888">
      <w:pPr>
        <w:pStyle w:val="PURBullet-Indented"/>
      </w:pPr>
      <w:r w:rsidRPr="00FD2888">
        <w:t>Visual Studio Test Professional 2013</w:t>
      </w:r>
    </w:p>
    <w:p w14:paraId="59E584B9" w14:textId="77777777" w:rsidR="00EE7C5B" w:rsidRPr="00FD2888" w:rsidRDefault="00EE7C5B" w:rsidP="00FD2888">
      <w:pPr>
        <w:pStyle w:val="PURBullet-Indented"/>
        <w:numPr>
          <w:ilvl w:val="0"/>
          <w:numId w:val="0"/>
        </w:numPr>
        <w:ind w:left="270"/>
      </w:pPr>
    </w:p>
    <w:p w14:paraId="59E584BA" w14:textId="77777777" w:rsidR="001F7A9F" w:rsidRPr="00FD2888" w:rsidRDefault="001F7A9F" w:rsidP="00FD2888">
      <w:pPr>
        <w:pStyle w:val="PURBullet-Indented"/>
        <w:numPr>
          <w:ilvl w:val="0"/>
          <w:numId w:val="0"/>
        </w:numPr>
        <w:ind w:left="486" w:hanging="216"/>
        <w:sectPr w:rsidR="001F7A9F" w:rsidRPr="00FD2888" w:rsidSect="003870AE">
          <w:type w:val="continuous"/>
          <w:pgSz w:w="12240" w:h="15840" w:code="1"/>
          <w:pgMar w:top="1166" w:right="720" w:bottom="720" w:left="720" w:header="432" w:footer="288" w:gutter="0"/>
          <w:cols w:num="2" w:space="360"/>
          <w:docGrid w:linePitch="360"/>
        </w:sectPr>
      </w:pPr>
    </w:p>
    <w:p w14:paraId="59E584BB" w14:textId="77777777" w:rsidR="001F7A9F" w:rsidRPr="00FD2888" w:rsidRDefault="001F7A9F" w:rsidP="00FD2888">
      <w:pPr>
        <w:pStyle w:val="PURBlueStrong"/>
        <w:rPr>
          <w:spacing w:val="0"/>
        </w:rPr>
      </w:pPr>
    </w:p>
    <w:p w14:paraId="59E584BC" w14:textId="77777777" w:rsidR="009A4C7C" w:rsidRPr="00925AAA" w:rsidRDefault="009A4C7C" w:rsidP="00FD2888">
      <w:pPr>
        <w:pStyle w:val="PURBlueStrong"/>
        <w:rPr>
          <w:spacing w:val="0"/>
          <w:lang w:val="fr-CA"/>
        </w:rPr>
      </w:pPr>
      <w:r w:rsidRPr="00925AAA">
        <w:rPr>
          <w:rStyle w:val="PURBlueStrong-IndentedChar"/>
          <w:smallCaps/>
          <w:spacing w:val="0"/>
          <w:lang w:val="fr-CA"/>
        </w:rPr>
        <w:t>SALs (Licenças de Acesso para Assinantes)</w:t>
      </w:r>
    </w:p>
    <w:p w14:paraId="59E584BD" w14:textId="77777777" w:rsidR="009A4C7C" w:rsidRPr="00B87DF9" w:rsidRDefault="009A4C7C" w:rsidP="00FD2888">
      <w:pPr>
        <w:pStyle w:val="PURBody-Indented"/>
        <w:rPr>
          <w:lang w:val="es-ES"/>
        </w:rPr>
      </w:pPr>
      <w:r w:rsidRPr="00B87DF9">
        <w:rPr>
          <w:lang w:val="es-ES"/>
        </w:rP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14:paraId="59E584BE" w14:textId="77777777" w:rsidR="009D10D5" w:rsidRPr="00B87DF9" w:rsidRDefault="00C827EE" w:rsidP="00FD2888">
      <w:pPr>
        <w:pStyle w:val="PURBody-Indented"/>
        <w:rPr>
          <w:lang w:val="es-ES"/>
        </w:rPr>
      </w:pPr>
      <w:r w:rsidRPr="00B87DF9">
        <w:rPr>
          <w:rStyle w:val="PURBlueStrong-IndentedChar"/>
          <w:spacing w:val="0"/>
          <w:lang w:val="es-ES"/>
        </w:rPr>
        <w:t xml:space="preserve">Tipos de SALs </w:t>
      </w:r>
      <w:r w:rsidRPr="00B87DF9">
        <w:rPr>
          <w:lang w:val="es-ES"/>
        </w:rPr>
        <w:t>Há um tipo de SAL: SAL do usuário.</w:t>
      </w:r>
    </w:p>
    <w:p w14:paraId="59E584BF" w14:textId="77777777" w:rsidR="009A4C7C" w:rsidRPr="00B87DF9" w:rsidRDefault="00C827EE" w:rsidP="00FD2888">
      <w:pPr>
        <w:pStyle w:val="PURBody-Indented"/>
        <w:rPr>
          <w:lang w:val="es-ES"/>
        </w:rPr>
      </w:pPr>
      <w:r w:rsidRPr="00B87DF9">
        <w:rPr>
          <w:rStyle w:val="Strong"/>
          <w:lang w:val="es-ES"/>
        </w:rPr>
        <w:t xml:space="preserve">SALs de Usuário: </w:t>
      </w:r>
      <w:r w:rsidRPr="00B87DF9">
        <w:rPr>
          <w:lang w:val="es-ES"/>
        </w:rPr>
        <w:t>Cada SAL de usuário permite que um usuário use qualquer dispositivo para acessar e usar o software.</w:t>
      </w:r>
    </w:p>
    <w:p w14:paraId="59E584C0" w14:textId="77777777" w:rsidR="009A4C7C" w:rsidRPr="00B87DF9" w:rsidRDefault="009A4C7C" w:rsidP="00FD2888">
      <w:pPr>
        <w:pStyle w:val="PURBlueStrong"/>
        <w:rPr>
          <w:spacing w:val="0"/>
          <w:lang w:val="es-ES"/>
        </w:rPr>
      </w:pPr>
      <w:r w:rsidRPr="00B87DF9">
        <w:rPr>
          <w:spacing w:val="0"/>
          <w:lang w:val="es-ES"/>
        </w:rPr>
        <w:t>Conexões Simultâneas para SALs de Usuário</w:t>
      </w:r>
    </w:p>
    <w:p w14:paraId="59E584C1" w14:textId="77777777" w:rsidR="00923EF2" w:rsidRPr="00B87DF9" w:rsidRDefault="00923EF2" w:rsidP="006109BE">
      <w:pPr>
        <w:pStyle w:val="PURBody-Indented"/>
        <w:rPr>
          <w:lang w:val="es-ES"/>
        </w:rPr>
      </w:pPr>
      <w:r w:rsidRPr="00B87DF9">
        <w:rPr>
          <w:lang w:val="es-ES"/>
        </w:rPr>
        <w:t>Você deve adquirir uma SAL para cada conexão simultânea a um servidor que possui o software (usando mais de um equipamento). Por exemplo, você deve obter uma SAL para um usuário que deseja acessar o software para servidores de um PC</w:t>
      </w:r>
      <w:r w:rsidR="006109BE">
        <w:rPr>
          <w:lang w:val="es-ES"/>
        </w:rPr>
        <w:t> </w:t>
      </w:r>
      <w:r w:rsidRPr="00B87DF9">
        <w:rPr>
          <w:lang w:val="es-ES"/>
        </w:rPr>
        <w:t>e</w:t>
      </w:r>
      <w:r w:rsidR="006109BE">
        <w:rPr>
          <w:lang w:val="es-ES"/>
        </w:rPr>
        <w:t> </w:t>
      </w:r>
      <w:r w:rsidRPr="00B87DF9">
        <w:rPr>
          <w:lang w:val="es-ES"/>
        </w:rPr>
        <w:t>de um outro laptop em diferentes horas do dia. Entretanto, você deve adquirir duas SALs para o usuário se ele quiser acessar o</w:t>
      </w:r>
      <w:r w:rsidR="006109BE">
        <w:rPr>
          <w:lang w:val="es-ES"/>
        </w:rPr>
        <w:t> </w:t>
      </w:r>
      <w:r w:rsidRPr="00B87DF9">
        <w:rPr>
          <w:lang w:val="es-ES"/>
        </w:rPr>
        <w:t>software de ambos os equipamentos ao mesmo tempo.</w:t>
      </w:r>
    </w:p>
    <w:p w14:paraId="59E584C2" w14:textId="77777777" w:rsidR="009A4C7C" w:rsidRPr="00B87DF9" w:rsidRDefault="009A4C7C" w:rsidP="00FD2888">
      <w:pPr>
        <w:pStyle w:val="PURBlueStrong"/>
        <w:rPr>
          <w:spacing w:val="0"/>
          <w:lang w:val="es-ES"/>
        </w:rPr>
      </w:pPr>
      <w:r w:rsidRPr="00B87DF9">
        <w:rPr>
          <w:rStyle w:val="PURBlueStrong-IndentedChar"/>
          <w:smallCaps/>
          <w:spacing w:val="0"/>
          <w:lang w:val="es-ES"/>
        </w:rPr>
        <w:t>Reatribuição de SALs</w:t>
      </w:r>
    </w:p>
    <w:p w14:paraId="59E584C3" w14:textId="77777777" w:rsidR="00893CE7" w:rsidRPr="00B87DF9" w:rsidRDefault="009A4C7C" w:rsidP="00FD2888">
      <w:pPr>
        <w:pStyle w:val="PURBody-Indented"/>
        <w:rPr>
          <w:lang w:val="es-ES"/>
        </w:rPr>
      </w:pPr>
      <w:r w:rsidRPr="00B87DF9">
        <w:rPr>
          <w:rFonts w:cs="Arial"/>
          <w:szCs w:val="18"/>
          <w:lang w:val="es-ES"/>
        </w:rPr>
        <w:t>Você poderá</w:t>
      </w:r>
      <w:r w:rsidRPr="00B87DF9">
        <w:rPr>
          <w:lang w:val="es-ES"/>
        </w:rPr>
        <w:t xml:space="preserve"> reatribuir a SAL de usuário de um usuário para outro, mas não durante o mesmo mês do calendário, a menos que você reatribua temporariamente a SAL de usuário para um funcionário temporário enquanto o usuário estiver ausente.</w:t>
      </w:r>
    </w:p>
    <w:p w14:paraId="59E584C4" w14:textId="77777777" w:rsidR="005F0630" w:rsidRPr="00B87DF9" w:rsidRDefault="005F0630" w:rsidP="00CC5B25">
      <w:pPr>
        <w:pStyle w:val="PURBlueStrong"/>
        <w:rPr>
          <w:spacing w:val="0"/>
          <w:lang w:val="es-ES"/>
        </w:rPr>
      </w:pPr>
      <w:r w:rsidRPr="00B87DF9">
        <w:rPr>
          <w:spacing w:val="0"/>
          <w:lang w:val="es-ES"/>
        </w:rPr>
        <w:lastRenderedPageBreak/>
        <w:t>Uso dos Serviços de Área de Trabalho Remota do Windows Server</w:t>
      </w:r>
    </w:p>
    <w:p w14:paraId="59E584C5" w14:textId="77777777" w:rsidR="005F0630" w:rsidRPr="00B87DF9" w:rsidRDefault="005F0630" w:rsidP="00CC5B25">
      <w:pPr>
        <w:pStyle w:val="PURBody-Indented"/>
        <w:keepNext/>
        <w:keepLines/>
        <w:rPr>
          <w:lang w:val="es-ES"/>
        </w:rPr>
      </w:pPr>
      <w:r w:rsidRPr="00B87DF9">
        <w:rPr>
          <w:lang w:val="es-ES"/>
        </w:rP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14:paraId="59E584C6" w14:textId="77777777" w:rsidR="00893CE7" w:rsidRPr="00B87DF9" w:rsidRDefault="00A763A5" w:rsidP="00FD2888">
      <w:pPr>
        <w:pStyle w:val="PURBullet-Indented"/>
        <w:keepLines/>
        <w:numPr>
          <w:ilvl w:val="0"/>
          <w:numId w:val="0"/>
        </w:numPr>
        <w:ind w:left="547"/>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4C7" w14:textId="77777777" w:rsidR="009A4C7C" w:rsidRPr="00B87DF9" w:rsidRDefault="00830DCA" w:rsidP="00FD2888">
      <w:pPr>
        <w:pStyle w:val="PURHeading1"/>
        <w:rPr>
          <w:lang w:val="es-ES"/>
        </w:rPr>
      </w:pPr>
      <w:r w:rsidRPr="00B87DF9">
        <w:rPr>
          <w:lang w:val="es-ES"/>
        </w:rPr>
        <w:t>Termos de Licença Específicos ao Produto</w:t>
      </w:r>
    </w:p>
    <w:p w14:paraId="59E584C8" w14:textId="77777777" w:rsidR="009A4C7C" w:rsidRPr="00B87DF9" w:rsidRDefault="009A4C7C" w:rsidP="00FD2888">
      <w:pPr>
        <w:pStyle w:val="PURProductName"/>
        <w:rPr>
          <w:lang w:val="es-ES"/>
        </w:rPr>
      </w:pPr>
      <w:bookmarkStart w:id="367" w:name="_Toc299519115"/>
      <w:bookmarkStart w:id="368" w:name="_Toc299531547"/>
      <w:bookmarkStart w:id="369" w:name="_Toc299531871"/>
      <w:bookmarkStart w:id="370" w:name="_Toc299957154"/>
      <w:bookmarkStart w:id="371" w:name="_Toc346536856"/>
      <w:bookmarkStart w:id="372" w:name="_Toc346895309"/>
      <w:bookmarkStart w:id="373" w:name="_Toc339280320"/>
      <w:bookmarkStart w:id="374" w:name="_Toc339280463"/>
      <w:bookmarkStart w:id="375" w:name="_Toc363552794"/>
      <w:bookmarkStart w:id="376" w:name="_Toc363552857"/>
      <w:bookmarkStart w:id="377" w:name="_Toc378682157"/>
      <w:bookmarkStart w:id="378" w:name="_Toc378682259"/>
      <w:bookmarkStart w:id="379" w:name="_Toc371268271"/>
      <w:bookmarkStart w:id="380" w:name="_Toc371268337"/>
      <w:bookmarkStart w:id="381" w:name="_Toc381961353"/>
      <w:bookmarkStart w:id="382" w:name="_Toc381961394"/>
      <w:r w:rsidRPr="00B87DF9">
        <w:rPr>
          <w:lang w:val="es-ES"/>
        </w:rPr>
        <w:t>Exchange Server 2013 Standard e Enterprise</w:t>
      </w:r>
      <w:bookmarkEnd w:id="367"/>
      <w:bookmarkEnd w:id="368"/>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r w:rsidRPr="00FD2888">
        <w:fldChar w:fldCharType="begin"/>
      </w:r>
      <w:r w:rsidRPr="00B87DF9">
        <w:rPr>
          <w:lang w:val="es-ES"/>
        </w:rPr>
        <w:instrText>XE "Exchange Server 2013 Standard e Enterprise"</w:instrText>
      </w:r>
      <w:r w:rsidRPr="00FD2888">
        <w:fldChar w:fldCharType="end"/>
      </w:r>
    </w:p>
    <w:p w14:paraId="59E584C9" w14:textId="77777777" w:rsidR="009A4C7C" w:rsidRPr="00B87DF9" w:rsidRDefault="009A4C7C"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371"/>
        <w:gridCol w:w="5077"/>
      </w:tblGrid>
      <w:tr w:rsidR="009A4C7C" w:rsidRPr="00FD2888" w14:paraId="59E584CC" w14:textId="77777777" w:rsidTr="00CA5725">
        <w:tc>
          <w:tcPr>
            <w:tcW w:w="2444" w:type="pct"/>
            <w:tcBorders>
              <w:top w:val="single" w:sz="4" w:space="0" w:color="auto"/>
            </w:tcBorders>
          </w:tcPr>
          <w:p w14:paraId="59E584CA" w14:textId="77777777" w:rsidR="009A4C7C" w:rsidRPr="00B87DF9" w:rsidRDefault="008F7770"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56" w:type="pct"/>
            <w:gridSpan w:val="2"/>
            <w:tcBorders>
              <w:top w:val="single" w:sz="4" w:space="0" w:color="auto"/>
            </w:tcBorders>
          </w:tcPr>
          <w:p w14:paraId="59E584CB" w14:textId="77777777" w:rsidR="009A4C7C" w:rsidRPr="00FD2888" w:rsidRDefault="004F154D" w:rsidP="00FD2888">
            <w:pPr>
              <w:pStyle w:val="PURLMSH"/>
            </w:pPr>
            <w:r w:rsidRPr="00FD2888">
              <w:t xml:space="preserve">Consulte Notificações Aplicáveis: </w:t>
            </w:r>
            <w:r w:rsidRPr="00FD2888">
              <w:rPr>
                <w:b/>
              </w:rPr>
              <w:t>Não</w:t>
            </w:r>
          </w:p>
        </w:tc>
      </w:tr>
      <w:tr w:rsidR="009A4C7C" w:rsidRPr="00B87DF9" w14:paraId="59E584CF" w14:textId="77777777" w:rsidTr="00CA5725">
        <w:tc>
          <w:tcPr>
            <w:tcW w:w="2444" w:type="pct"/>
          </w:tcPr>
          <w:p w14:paraId="59E584CD" w14:textId="77777777" w:rsidR="00F418D0" w:rsidRPr="00B87DF9" w:rsidRDefault="009A4C7C" w:rsidP="00FD2888">
            <w:pPr>
              <w:pStyle w:val="PURLMSH"/>
              <w:rPr>
                <w:i/>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56" w:type="pct"/>
            <w:gridSpan w:val="2"/>
          </w:tcPr>
          <w:p w14:paraId="59E584CE" w14:textId="77777777" w:rsidR="009A4C7C" w:rsidRPr="00B87DF9" w:rsidRDefault="00D73DED" w:rsidP="00FD2888">
            <w:pPr>
              <w:pStyle w:val="PURLMSH"/>
              <w:rPr>
                <w:b/>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4D1" w14:textId="77777777" w:rsidTr="00CA5725">
        <w:tc>
          <w:tcPr>
            <w:tcW w:w="5000" w:type="pct"/>
            <w:gridSpan w:val="3"/>
            <w:shd w:val="clear" w:color="auto" w:fill="E5EEF7"/>
          </w:tcPr>
          <w:p w14:paraId="59E584D0" w14:textId="77777777" w:rsidR="009A4C7C" w:rsidRPr="00925AAA" w:rsidRDefault="00F418D0" w:rsidP="00FD2888">
            <w:pPr>
              <w:pStyle w:val="PURTableHeaderBlue"/>
              <w:rPr>
                <w:lang w:val="fr-CA"/>
              </w:rPr>
            </w:pPr>
            <w:r w:rsidRPr="00925AAA">
              <w:rPr>
                <w:lang w:val="fr-CA"/>
              </w:rPr>
              <w:t>SALs (LICENÇA DE ACESSO PARA ASSINANTES)</w:t>
            </w:r>
          </w:p>
        </w:tc>
      </w:tr>
      <w:tr w:rsidR="00B262C9" w:rsidRPr="00FD2888" w14:paraId="59E584DA" w14:textId="77777777" w:rsidTr="00CC5B25">
        <w:tc>
          <w:tcPr>
            <w:tcW w:w="2618" w:type="pct"/>
            <w:gridSpan w:val="2"/>
          </w:tcPr>
          <w:p w14:paraId="59E584D2" w14:textId="77777777" w:rsidR="00B262C9" w:rsidRPr="00FD2888" w:rsidRDefault="00BB41EF" w:rsidP="00FD2888">
            <w:pPr>
              <w:pStyle w:val="PURBody"/>
            </w:pPr>
            <w:r w:rsidRPr="00FD2888">
              <w:t>Você precisa de:</w:t>
            </w:r>
          </w:p>
          <w:p w14:paraId="59E584D3" w14:textId="77777777" w:rsidR="00B262C9" w:rsidRPr="00FD2888" w:rsidRDefault="00B262C9" w:rsidP="00FD2888">
            <w:pPr>
              <w:pStyle w:val="PURBullet-Indented"/>
            </w:pPr>
            <w:r w:rsidRPr="00FD2888">
              <w:t xml:space="preserve">SAL do Exchange Server 2013 Hosted Exchange Basic </w:t>
            </w:r>
            <w:r w:rsidRPr="00FD2888">
              <w:rPr>
                <w:b/>
              </w:rPr>
              <w:t>ou</w:t>
            </w:r>
          </w:p>
          <w:p w14:paraId="59E584D4" w14:textId="77777777" w:rsidR="00A253BA" w:rsidRPr="00FD2888" w:rsidRDefault="00B262C9" w:rsidP="00CC5B25">
            <w:pPr>
              <w:pStyle w:val="PURBullet-Indented"/>
            </w:pPr>
            <w:r w:rsidRPr="00FD2888">
              <w:t>SAL do Exchange Server 2013 Hosted Exchange Standard</w:t>
            </w:r>
            <w:r w:rsidR="00CC5B25">
              <w:t> </w:t>
            </w:r>
            <w:r w:rsidRPr="00FD2888">
              <w:rPr>
                <w:b/>
              </w:rPr>
              <w:t>ou</w:t>
            </w:r>
          </w:p>
          <w:p w14:paraId="59E584D5" w14:textId="77777777" w:rsidR="00B262C9" w:rsidRPr="00FD2888" w:rsidRDefault="00B262C9" w:rsidP="00FD2888">
            <w:pPr>
              <w:pStyle w:val="PURBullet-Indented"/>
            </w:pPr>
            <w:r w:rsidRPr="00FD2888">
              <w:t xml:space="preserve">SAL do Exchange Server 2013 Hosted Exchange Standard Plus </w:t>
            </w:r>
            <w:r w:rsidRPr="00FD2888">
              <w:rPr>
                <w:b/>
              </w:rPr>
              <w:t>ou</w:t>
            </w:r>
          </w:p>
        </w:tc>
        <w:tc>
          <w:tcPr>
            <w:tcW w:w="2382" w:type="pct"/>
            <w:tcBorders>
              <w:bottom w:val="nil"/>
            </w:tcBorders>
          </w:tcPr>
          <w:p w14:paraId="59E584D6" w14:textId="77777777" w:rsidR="00830DCA" w:rsidRPr="00FD2888" w:rsidRDefault="00830DCA" w:rsidP="00FD2888">
            <w:pPr>
              <w:pStyle w:val="PURBody"/>
            </w:pPr>
          </w:p>
          <w:p w14:paraId="59E584D7" w14:textId="77777777" w:rsidR="00B262C9" w:rsidRPr="00FD2888" w:rsidRDefault="00B262C9" w:rsidP="00FD2888">
            <w:pPr>
              <w:pStyle w:val="PURBullet-Indented"/>
            </w:pPr>
            <w:r w:rsidRPr="00FD2888">
              <w:t xml:space="preserve">SAL do Exchange Server 2013 Hosted Exchange Enterprise </w:t>
            </w:r>
            <w:r w:rsidRPr="00FD2888">
              <w:rPr>
                <w:b/>
              </w:rPr>
              <w:t>ou</w:t>
            </w:r>
          </w:p>
          <w:p w14:paraId="59E584D8" w14:textId="77777777" w:rsidR="00B262C9" w:rsidRPr="00FD2888" w:rsidRDefault="00B262C9" w:rsidP="00FD2888">
            <w:pPr>
              <w:pStyle w:val="PURBullet-Indented"/>
            </w:pPr>
            <w:r w:rsidRPr="00FD2888">
              <w:t xml:space="preserve">SAL do Exchange Server 2013 Hosted Exchange Enterprise Plus </w:t>
            </w:r>
            <w:r w:rsidRPr="00FD2888">
              <w:rPr>
                <w:b/>
              </w:rPr>
              <w:t>ou</w:t>
            </w:r>
          </w:p>
          <w:p w14:paraId="59E584D9" w14:textId="77777777" w:rsidR="00B262C9" w:rsidRPr="00FD2888" w:rsidRDefault="00B262C9" w:rsidP="00FD2888">
            <w:pPr>
              <w:pStyle w:val="PURBullet-Indented"/>
            </w:pPr>
            <w:r w:rsidRPr="00FD2888">
              <w:t>SAL do Productivity Suite</w:t>
            </w:r>
          </w:p>
        </w:tc>
      </w:tr>
      <w:tr w:rsidR="00BC6C4C" w:rsidRPr="00FD2888" w14:paraId="59E584DD" w14:textId="77777777" w:rsidTr="00CC5B25">
        <w:tc>
          <w:tcPr>
            <w:tcW w:w="2618" w:type="pct"/>
            <w:gridSpan w:val="2"/>
            <w:tcBorders>
              <w:top w:val="nil"/>
              <w:bottom w:val="nil"/>
            </w:tcBorders>
            <w:shd w:val="clear" w:color="auto" w:fill="E5EEF7"/>
          </w:tcPr>
          <w:p w14:paraId="59E584DB" w14:textId="77777777" w:rsidR="00BC6C4C" w:rsidRPr="00FD2888" w:rsidRDefault="00BC6C4C" w:rsidP="00FD2888">
            <w:pPr>
              <w:pStyle w:val="PURBody"/>
              <w:spacing w:after="0"/>
            </w:pPr>
            <w:r w:rsidRPr="00FD2888">
              <w:rPr>
                <w:b/>
                <w:i/>
              </w:rPr>
              <w:t>SALs para SA</w:t>
            </w:r>
          </w:p>
        </w:tc>
        <w:tc>
          <w:tcPr>
            <w:tcW w:w="2382" w:type="pct"/>
            <w:tcBorders>
              <w:top w:val="nil"/>
              <w:bottom w:val="nil"/>
            </w:tcBorders>
            <w:shd w:val="clear" w:color="auto" w:fill="E5EEF7"/>
          </w:tcPr>
          <w:p w14:paraId="59E584DC" w14:textId="77777777" w:rsidR="00BC6C4C" w:rsidRPr="00FD2888" w:rsidRDefault="00BC6C4C" w:rsidP="00FD2888">
            <w:pPr>
              <w:pStyle w:val="PURBody"/>
              <w:spacing w:after="0"/>
            </w:pPr>
            <w:r w:rsidRPr="00FD2888">
              <w:rPr>
                <w:b/>
                <w:i/>
              </w:rPr>
              <w:t>CALs Qualificadas</w:t>
            </w:r>
          </w:p>
        </w:tc>
      </w:tr>
      <w:tr w:rsidR="009A4C7C" w:rsidRPr="00FD2888" w14:paraId="59E584E2" w14:textId="77777777" w:rsidTr="00CC5B25">
        <w:tc>
          <w:tcPr>
            <w:tcW w:w="2618" w:type="pct"/>
            <w:gridSpan w:val="2"/>
            <w:tcBorders>
              <w:top w:val="nil"/>
              <w:bottom w:val="single" w:sz="4" w:space="0" w:color="auto"/>
            </w:tcBorders>
          </w:tcPr>
          <w:p w14:paraId="59E584DE" w14:textId="77777777" w:rsidR="009A4C7C" w:rsidRPr="00FD2888" w:rsidRDefault="009A4C7C" w:rsidP="00FD2888">
            <w:pPr>
              <w:pStyle w:val="PURBullet-Indented"/>
            </w:pPr>
            <w:r w:rsidRPr="00FD2888">
              <w:t>SAL do Hosted Exchange Standard</w:t>
            </w:r>
          </w:p>
        </w:tc>
        <w:tc>
          <w:tcPr>
            <w:tcW w:w="2382" w:type="pct"/>
            <w:tcBorders>
              <w:top w:val="nil"/>
              <w:bottom w:val="single" w:sz="4" w:space="0" w:color="auto"/>
            </w:tcBorders>
          </w:tcPr>
          <w:p w14:paraId="59E584DF" w14:textId="77777777" w:rsidR="009A4C7C" w:rsidRPr="00FD2888" w:rsidRDefault="009A4C7C" w:rsidP="00FD2888">
            <w:pPr>
              <w:pStyle w:val="PURBullet-Indented"/>
            </w:pPr>
            <w:r w:rsidRPr="00FD2888">
              <w:t xml:space="preserve">CAL Padrão do Exchange Server 2013 </w:t>
            </w:r>
            <w:r w:rsidRPr="00FD2888">
              <w:rPr>
                <w:b/>
              </w:rPr>
              <w:t>ou</w:t>
            </w:r>
          </w:p>
          <w:p w14:paraId="59E584E0" w14:textId="77777777" w:rsidR="009A4C7C" w:rsidRPr="00FD2888" w:rsidRDefault="009A4C7C" w:rsidP="00FD2888">
            <w:pPr>
              <w:pStyle w:val="PURBullet-Indented"/>
            </w:pPr>
            <w:r w:rsidRPr="00FD2888">
              <w:t xml:space="preserve">Pacote de CALs Principais </w:t>
            </w:r>
            <w:r w:rsidRPr="00FD2888">
              <w:rPr>
                <w:b/>
              </w:rPr>
              <w:t>ou</w:t>
            </w:r>
          </w:p>
          <w:p w14:paraId="59E584E1" w14:textId="77777777" w:rsidR="009A4C7C" w:rsidRPr="00FD2888" w:rsidRDefault="009A4C7C" w:rsidP="00FD2888">
            <w:pPr>
              <w:pStyle w:val="PURBullet-Indented"/>
            </w:pPr>
            <w:r w:rsidRPr="00FD2888">
              <w:t>Pacote CAL Empresarial</w:t>
            </w:r>
          </w:p>
        </w:tc>
      </w:tr>
      <w:tr w:rsidR="00E54106" w:rsidRPr="00FD2888" w14:paraId="59E584E7" w14:textId="77777777" w:rsidTr="00CC5B25">
        <w:tc>
          <w:tcPr>
            <w:tcW w:w="2618" w:type="pct"/>
            <w:gridSpan w:val="2"/>
            <w:tcBorders>
              <w:top w:val="single" w:sz="4" w:space="0" w:color="auto"/>
            </w:tcBorders>
          </w:tcPr>
          <w:p w14:paraId="59E584E3" w14:textId="77777777" w:rsidR="00E54106" w:rsidRPr="00FD2888" w:rsidRDefault="00E54106" w:rsidP="00FD2888">
            <w:pPr>
              <w:pStyle w:val="PURBullet-Indented"/>
            </w:pPr>
            <w:r w:rsidRPr="00FD2888">
              <w:t>SAL do Hosted Exchange Enterprise</w:t>
            </w:r>
          </w:p>
        </w:tc>
        <w:tc>
          <w:tcPr>
            <w:tcW w:w="2382" w:type="pct"/>
            <w:tcBorders>
              <w:top w:val="single" w:sz="4" w:space="0" w:color="auto"/>
            </w:tcBorders>
          </w:tcPr>
          <w:p w14:paraId="59E584E4" w14:textId="77777777" w:rsidR="00E54106" w:rsidRPr="00FD2888" w:rsidRDefault="00E54106" w:rsidP="00FD2888">
            <w:pPr>
              <w:pStyle w:val="PURBullet-Indented"/>
            </w:pPr>
            <w:r w:rsidRPr="00FD2888">
              <w:t xml:space="preserve">CAL Padrão do Exchange Server 2013 e CAL Empresarial do Exchange Server 2013 </w:t>
            </w:r>
            <w:r w:rsidRPr="00FD2888">
              <w:rPr>
                <w:b/>
              </w:rPr>
              <w:t>ou</w:t>
            </w:r>
          </w:p>
          <w:p w14:paraId="59E584E5" w14:textId="77777777" w:rsidR="00E54106" w:rsidRPr="00925AAA" w:rsidRDefault="00E54106" w:rsidP="00FD2888">
            <w:pPr>
              <w:pStyle w:val="PURBullet-Indented"/>
              <w:rPr>
                <w:lang w:val="fr-CA"/>
              </w:rPr>
            </w:pPr>
            <w:r w:rsidRPr="00925AAA">
              <w:rPr>
                <w:lang w:val="fr-CA"/>
              </w:rPr>
              <w:t xml:space="preserve">Pacote de CALs Principais e CAL Empresarial do Exchange Server 2013 </w:t>
            </w:r>
            <w:r w:rsidRPr="00925AAA">
              <w:rPr>
                <w:b/>
                <w:lang w:val="fr-CA"/>
              </w:rPr>
              <w:t>ou</w:t>
            </w:r>
          </w:p>
          <w:p w14:paraId="59E584E6" w14:textId="77777777" w:rsidR="00E54106" w:rsidRPr="00FD2888" w:rsidRDefault="00E54106" w:rsidP="00FD2888">
            <w:pPr>
              <w:pStyle w:val="PURBullet-Indented"/>
            </w:pPr>
            <w:r w:rsidRPr="00FD2888">
              <w:t>Pacote CAL Empresarial</w:t>
            </w:r>
          </w:p>
        </w:tc>
      </w:tr>
    </w:tbl>
    <w:p w14:paraId="59E584E8" w14:textId="77777777" w:rsidR="009A4C7C" w:rsidRPr="00FD2888" w:rsidRDefault="009A4C7C" w:rsidP="00FD2888">
      <w:pPr>
        <w:pStyle w:val="PURADDITIONALTERMSHEADERMB"/>
      </w:pPr>
      <w:r w:rsidRPr="00FD2888">
        <w:t>Termos Adicionais:</w:t>
      </w:r>
    </w:p>
    <w:p w14:paraId="59E584E9" w14:textId="77777777" w:rsidR="009A4C7C" w:rsidRPr="00B87DF9" w:rsidRDefault="009A4C7C" w:rsidP="00FD2888">
      <w:pPr>
        <w:pStyle w:val="PURBody-Indented"/>
        <w:rPr>
          <w:lang w:val="es-ES"/>
        </w:rPr>
      </w:pPr>
      <w:r w:rsidRPr="00B87DF9">
        <w:rPr>
          <w:lang w:val="es-ES"/>
        </w:rPr>
        <w:t>Você não precisa de SALs para qualquer dispositivo que acesse suas instâncias do software para servidores sem ser direta ou indiretamente autenticado pelo Active Directory.</w:t>
      </w:r>
    </w:p>
    <w:p w14:paraId="59E584EA" w14:textId="77777777" w:rsidR="009A4C7C" w:rsidRPr="00FD2888" w:rsidRDefault="009A4C7C" w:rsidP="00FD2888">
      <w:pPr>
        <w:pStyle w:val="PURBlueStrong"/>
        <w:rPr>
          <w:spacing w:val="0"/>
        </w:rPr>
      </w:pPr>
      <w:r w:rsidRPr="00FD2888">
        <w:rPr>
          <w:spacing w:val="0"/>
        </w:rPr>
        <w:t>Exigência de SAL de Usuário</w:t>
      </w:r>
    </w:p>
    <w:p w14:paraId="59E584EB" w14:textId="77777777" w:rsidR="009A4C7C" w:rsidRPr="00B87DF9" w:rsidRDefault="009A4C7C" w:rsidP="00FD2888">
      <w:pPr>
        <w:pStyle w:val="PURBody-Indented"/>
        <w:rPr>
          <w:lang w:val="es-ES"/>
        </w:rPr>
      </w:pPr>
      <w:r w:rsidRPr="00FD2888">
        <w:t xml:space="preserve">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 </w:t>
      </w:r>
      <w:r w:rsidRPr="00B87DF9">
        <w:rPr>
          <w:lang w:val="es-ES"/>
        </w:rPr>
        <w:t>Você deve obter uma SAL para cada usuário.</w:t>
      </w:r>
    </w:p>
    <w:p w14:paraId="59E584EC" w14:textId="77777777" w:rsidR="009A4C7C" w:rsidRPr="00B87DF9" w:rsidRDefault="009A4C7C" w:rsidP="00FD2888">
      <w:pPr>
        <w:pStyle w:val="PURBlueStrong"/>
        <w:rPr>
          <w:spacing w:val="0"/>
          <w:lang w:val="es-ES"/>
        </w:rPr>
      </w:pPr>
      <w:r w:rsidRPr="00B87DF9">
        <w:rPr>
          <w:spacing w:val="0"/>
          <w:lang w:val="es-ES"/>
        </w:rPr>
        <w:t>Limitações de Uso da SAL do Exchange Server 2013 Hosted Exchange Basic</w:t>
      </w:r>
    </w:p>
    <w:p w14:paraId="59E584ED" w14:textId="77777777" w:rsidR="009A4C7C" w:rsidRPr="00B87DF9" w:rsidRDefault="009A4C7C" w:rsidP="00FD2888">
      <w:pPr>
        <w:pStyle w:val="PURBody-Indented"/>
        <w:rPr>
          <w:lang w:val="es-ES"/>
        </w:rPr>
      </w:pPr>
      <w:r w:rsidRPr="00B87DF9">
        <w:rPr>
          <w:lang w:val="es-ES"/>
        </w:rPr>
        <w:t>Cada usuário para quem você obtiver uma SAL do Server 2013 Hosted Exchange Basic poderá usar os seguintes recursos do software de servidor:</w:t>
      </w:r>
    </w:p>
    <w:p w14:paraId="59E584EE" w14:textId="77777777" w:rsidR="009A4C7C" w:rsidRPr="00B87DF9" w:rsidRDefault="009A4C7C" w:rsidP="00FD2888">
      <w:pPr>
        <w:pStyle w:val="PURBullet-Indented"/>
        <w:rPr>
          <w:lang w:val="es-ES"/>
        </w:rPr>
      </w:pPr>
      <w:r w:rsidRPr="00B87DF9">
        <w:rPr>
          <w:lang w:val="es-ES"/>
        </w:rPr>
        <w:t>Recursos do Outlook Web Access que ativam os recursos descritos nesta SAL;</w:t>
      </w:r>
    </w:p>
    <w:p w14:paraId="59E584EF" w14:textId="77777777" w:rsidR="00F44E81" w:rsidRPr="00FD2888" w:rsidRDefault="00F44E81" w:rsidP="00FD2888">
      <w:pPr>
        <w:pStyle w:val="PURBullet-Indented"/>
      </w:pPr>
      <w:r w:rsidRPr="00FD2888">
        <w:t>E-Discovery;</w:t>
      </w:r>
    </w:p>
    <w:p w14:paraId="59E584F0" w14:textId="77777777" w:rsidR="00B45EFB" w:rsidRPr="00FD2888" w:rsidRDefault="00B45EFB" w:rsidP="00FD2888">
      <w:pPr>
        <w:pStyle w:val="PURBullet-Indented"/>
      </w:pPr>
      <w:r w:rsidRPr="00FD2888">
        <w:t>Exchange 2013 antispam;</w:t>
      </w:r>
    </w:p>
    <w:p w14:paraId="59E584F1" w14:textId="77777777" w:rsidR="00F44E81" w:rsidRPr="00925AAA" w:rsidRDefault="00F44E81" w:rsidP="00FD2888">
      <w:pPr>
        <w:pStyle w:val="PURBullet-Indented"/>
        <w:rPr>
          <w:lang w:val="fr-CA"/>
        </w:rPr>
      </w:pPr>
      <w:r w:rsidRPr="00925AAA">
        <w:rPr>
          <w:lang w:val="fr-CA"/>
        </w:rPr>
        <w:t>Pesquisa de Várias Caixas de Correio;</w:t>
      </w:r>
    </w:p>
    <w:p w14:paraId="59E584F2" w14:textId="77777777" w:rsidR="009A4C7C" w:rsidRPr="00B87DF9" w:rsidRDefault="009A4C7C" w:rsidP="00FD2888">
      <w:pPr>
        <w:pStyle w:val="PURBullet-Indented"/>
        <w:rPr>
          <w:lang w:val="es-ES"/>
        </w:rPr>
      </w:pPr>
      <w:r w:rsidRPr="00B87DF9">
        <w:rPr>
          <w:lang w:val="es-ES"/>
        </w:rPr>
        <w:t xml:space="preserve">Acesso à troca de mensagens e à pasta pessoal através dos protocolos descritos nesta SAL; </w:t>
      </w:r>
    </w:p>
    <w:p w14:paraId="59E584F3" w14:textId="77777777" w:rsidR="009A4C7C" w:rsidRPr="00B87DF9" w:rsidRDefault="009A4C7C" w:rsidP="00FD2888">
      <w:pPr>
        <w:pStyle w:val="PURBullet-Indented"/>
        <w:rPr>
          <w:lang w:val="es-ES"/>
        </w:rPr>
      </w:pPr>
      <w:r w:rsidRPr="00B87DF9">
        <w:rPr>
          <w:lang w:val="es-ES"/>
        </w:rPr>
        <w:lastRenderedPageBreak/>
        <w:t>Protocolo de correio pela Internet (SMTP (Protocolo Simples de Transferência de Correio), IMAP (Internet Message Access Protocol)) e acesso ao navegador da Web através de qualquer cliente;</w:t>
      </w:r>
    </w:p>
    <w:p w14:paraId="59E584F4" w14:textId="77777777" w:rsidR="009A4C7C" w:rsidRPr="00B87DF9" w:rsidRDefault="009A4C7C" w:rsidP="00FD2888">
      <w:pPr>
        <w:pStyle w:val="PURBullet-Indented"/>
        <w:rPr>
          <w:lang w:val="es-ES"/>
        </w:rPr>
      </w:pPr>
      <w:r w:rsidRPr="00B87DF9">
        <w:rPr>
          <w:lang w:val="es-ES"/>
        </w:rPr>
        <w:t xml:space="preserve">Pastas de Correio Pessoal (não é compartilhado com outros usuários); </w:t>
      </w:r>
    </w:p>
    <w:p w14:paraId="59E584F5" w14:textId="77777777" w:rsidR="009A4C7C" w:rsidRPr="00B87DF9" w:rsidRDefault="009A4C7C" w:rsidP="00FD2888">
      <w:pPr>
        <w:pStyle w:val="PURBullet-Indented"/>
        <w:rPr>
          <w:lang w:val="es-ES"/>
        </w:rPr>
      </w:pPr>
      <w:r w:rsidRPr="00B87DF9">
        <w:rPr>
          <w:lang w:val="es-ES"/>
        </w:rPr>
        <w:t>Catálogo Particular de Endereços (não compartilhado com outros usuários);</w:t>
      </w:r>
    </w:p>
    <w:p w14:paraId="59E584F6" w14:textId="77777777" w:rsidR="009A4C7C" w:rsidRPr="00B87DF9" w:rsidRDefault="009A4C7C" w:rsidP="00FD2888">
      <w:pPr>
        <w:pStyle w:val="PURBullet-Indented"/>
        <w:rPr>
          <w:lang w:val="es-ES"/>
        </w:rPr>
      </w:pPr>
      <w:r w:rsidRPr="00B87DF9">
        <w:rPr>
          <w:lang w:val="es-ES"/>
        </w:rPr>
        <w:t>Calendário Pessoal (não compartilhado com outros usuários);</w:t>
      </w:r>
    </w:p>
    <w:p w14:paraId="59E584F7" w14:textId="77777777" w:rsidR="009A4C7C" w:rsidRPr="00B87DF9" w:rsidRDefault="009A4C7C" w:rsidP="00FD2888">
      <w:pPr>
        <w:pStyle w:val="PURBullet-Indented"/>
        <w:rPr>
          <w:lang w:val="es-ES"/>
        </w:rPr>
      </w:pPr>
      <w:r w:rsidRPr="00B87DF9">
        <w:rPr>
          <w:lang w:val="es-ES"/>
        </w:rPr>
        <w:t>Tarefas Pessoais (não compartilhadas com outros usuários);</w:t>
      </w:r>
    </w:p>
    <w:p w14:paraId="59E584F8" w14:textId="77777777" w:rsidR="009A4C7C" w:rsidRPr="00B87DF9" w:rsidRDefault="009A4C7C" w:rsidP="00FD2888">
      <w:pPr>
        <w:pStyle w:val="PURBullet-Indented"/>
        <w:rPr>
          <w:lang w:val="es-ES"/>
        </w:rPr>
      </w:pPr>
      <w:r w:rsidRPr="00B87DF9">
        <w:rPr>
          <w:lang w:val="es-ES"/>
        </w:rPr>
        <w:t>Permite o uso de um único domínio de segundo nível para um único usuário ou organização usuária (o usuário obtém o direito de usar ‘</w:t>
      </w:r>
      <w:hyperlink r:id="rId140" w:history="1">
        <w:r w:rsidRPr="00B87DF9">
          <w:rPr>
            <w:lang w:val="es-ES"/>
          </w:rPr>
          <w:t>joe@smith.com</w:t>
        </w:r>
      </w:hyperlink>
      <w:r w:rsidRPr="00B87DF9">
        <w:rPr>
          <w:lang w:val="es-ES"/>
        </w:rPr>
        <w:t>’ ou ‘joesmith@company1.com’ em vez de ‘joe@servicesprovider.com’ Vários sufixos (“.com”, “.net”, “.org”, etc.) são permitidos (por exemplo, ‘joe@smith.com’, ‘joe@smith.net’, ‘joe@smith.de’, etc.) e</w:t>
      </w:r>
    </w:p>
    <w:p w14:paraId="59E584F9" w14:textId="77777777" w:rsidR="009A4C7C" w:rsidRPr="00B87DF9" w:rsidRDefault="009A4C7C" w:rsidP="00CC5B25">
      <w:pPr>
        <w:pStyle w:val="PURBullet-Indented"/>
        <w:rPr>
          <w:lang w:val="es-ES"/>
        </w:rPr>
      </w:pPr>
      <w:r w:rsidRPr="00B87DF9">
        <w:rPr>
          <w:lang w:val="es-ES"/>
        </w:rPr>
        <w:t>Lista de Endereços Global: lista de endereços de todos os usuários no domínio personalizado ou dentro de todo o domínio do</w:t>
      </w:r>
      <w:r w:rsidR="00CC5B25">
        <w:rPr>
          <w:lang w:val="es-ES"/>
        </w:rPr>
        <w:t> </w:t>
      </w:r>
      <w:r w:rsidRPr="00B87DF9">
        <w:rPr>
          <w:lang w:val="es-ES"/>
        </w:rPr>
        <w:t>Services Provider.</w:t>
      </w:r>
    </w:p>
    <w:p w14:paraId="59E584FA" w14:textId="77777777" w:rsidR="009A4C7C" w:rsidRPr="00FD2888" w:rsidRDefault="009A4C7C" w:rsidP="00FD2888">
      <w:pPr>
        <w:pStyle w:val="PURBlueStrong"/>
        <w:rPr>
          <w:spacing w:val="0"/>
        </w:rPr>
      </w:pPr>
      <w:r w:rsidRPr="00FD2888">
        <w:rPr>
          <w:spacing w:val="0"/>
        </w:rPr>
        <w:t>Limitações de Uso da SAL do Exchange Server 2013 Hosted Exchange Standard, SAL do Exchange Server 2013 Hosted Exchange Standard Plus e SAL do Productivity Suite.</w:t>
      </w:r>
    </w:p>
    <w:p w14:paraId="59E584FB" w14:textId="77777777" w:rsidR="009A4C7C" w:rsidRPr="00FD2888" w:rsidRDefault="009A4C7C" w:rsidP="00FD2888">
      <w:pPr>
        <w:pStyle w:val="PURBody-Indented"/>
      </w:pPr>
      <w:r w:rsidRPr="00FD2888">
        <w:t>Cada usuário para quem você obtiver uma SAL do Exchange Server 2013 Hosted Exchange Standard, SAL do Exchange Server 2013 Hosted Exchange Standard Plus ou SAL do Productivity Suite poderá usar os seguintes recursos do software para servidores:</w:t>
      </w:r>
    </w:p>
    <w:p w14:paraId="59E584FC" w14:textId="77777777" w:rsidR="009A4C7C" w:rsidRPr="00B87DF9" w:rsidRDefault="009A4C7C" w:rsidP="00FD2888">
      <w:pPr>
        <w:pStyle w:val="PURBullet-Indented"/>
        <w:rPr>
          <w:lang w:val="es-ES"/>
        </w:rPr>
      </w:pPr>
      <w:r w:rsidRPr="00B87DF9">
        <w:rPr>
          <w:lang w:val="es-ES"/>
        </w:rPr>
        <w:t>Os recursos da SAL do Exchange Server 2013 Hosted Exchange Basic descritos anteriormente;</w:t>
      </w:r>
    </w:p>
    <w:p w14:paraId="59E584FD" w14:textId="77777777" w:rsidR="00706057" w:rsidRPr="00B87DF9" w:rsidRDefault="00706057" w:rsidP="00FD2888">
      <w:pPr>
        <w:pStyle w:val="PURBullet-Indented"/>
        <w:rPr>
          <w:lang w:val="es-ES"/>
        </w:rPr>
      </w:pPr>
      <w:r w:rsidRPr="00B87DF9">
        <w:rPr>
          <w:lang w:val="es-ES"/>
        </w:rPr>
        <w:t>Suporte para vários domínios de segundo nível para um único usuário ou organização usuária;</w:t>
      </w:r>
    </w:p>
    <w:p w14:paraId="59E584FE" w14:textId="77777777" w:rsidR="009A4C7C" w:rsidRPr="00B87DF9" w:rsidRDefault="009A4C7C" w:rsidP="00FD2888">
      <w:pPr>
        <w:pStyle w:val="PURBullet-Indented"/>
        <w:rPr>
          <w:lang w:val="es-ES"/>
        </w:rPr>
      </w:pPr>
      <w:r w:rsidRPr="00B87DF9">
        <w:rPr>
          <w:lang w:val="es-ES"/>
        </w:rPr>
        <w:t>Recursos do Outlook Web Access que ativam os recursos descritos nesta SAL;</w:t>
      </w:r>
    </w:p>
    <w:p w14:paraId="59E584FF" w14:textId="77777777" w:rsidR="009A4C7C" w:rsidRPr="00FD2888" w:rsidRDefault="009A4C7C" w:rsidP="00FD2888">
      <w:pPr>
        <w:pStyle w:val="PURBullet-Indented"/>
      </w:pPr>
      <w:r w:rsidRPr="00FD2888">
        <w:t>Protocolo de rede MAPI;</w:t>
      </w:r>
    </w:p>
    <w:p w14:paraId="59E58500" w14:textId="77777777" w:rsidR="009A4C7C" w:rsidRPr="00FD2888" w:rsidRDefault="009A4C7C" w:rsidP="00FD2888">
      <w:pPr>
        <w:pStyle w:val="PURBullet-Indented"/>
      </w:pPr>
      <w:r w:rsidRPr="00FD2888">
        <w:t>Pastas Compartilhadas;</w:t>
      </w:r>
    </w:p>
    <w:p w14:paraId="59E58501" w14:textId="77777777" w:rsidR="009A4C7C" w:rsidRPr="00FD2888" w:rsidRDefault="009A4C7C" w:rsidP="00FD2888">
      <w:pPr>
        <w:pStyle w:val="PURBullet-Indented"/>
      </w:pPr>
      <w:r w:rsidRPr="00FD2888">
        <w:t>Pastas Públicas;</w:t>
      </w:r>
    </w:p>
    <w:p w14:paraId="59E58502" w14:textId="77777777" w:rsidR="009A4C7C" w:rsidRPr="00FD2888" w:rsidRDefault="009A4C7C" w:rsidP="00FD2888">
      <w:pPr>
        <w:pStyle w:val="PURBullet-Indented"/>
      </w:pPr>
      <w:r w:rsidRPr="00FD2888">
        <w:t xml:space="preserve">Lista Compartilhada de Endereços; </w:t>
      </w:r>
    </w:p>
    <w:p w14:paraId="59E58503" w14:textId="77777777" w:rsidR="009A4C7C" w:rsidRPr="00FD2888" w:rsidRDefault="009A4C7C" w:rsidP="00FD2888">
      <w:pPr>
        <w:pStyle w:val="PURBullet-Indented"/>
      </w:pPr>
      <w:r w:rsidRPr="00FD2888">
        <w:t>Contatos Compartilhados;</w:t>
      </w:r>
    </w:p>
    <w:p w14:paraId="59E58504" w14:textId="77777777" w:rsidR="009A4C7C" w:rsidRPr="00FD2888" w:rsidRDefault="009A4C7C" w:rsidP="00FD2888">
      <w:pPr>
        <w:pStyle w:val="PURBullet-Indented"/>
      </w:pPr>
      <w:r w:rsidRPr="00FD2888">
        <w:t>Tarefas Compartilhadas;</w:t>
      </w:r>
    </w:p>
    <w:p w14:paraId="59E58505" w14:textId="77777777" w:rsidR="009A4C7C" w:rsidRPr="00FD2888" w:rsidRDefault="009A4C7C" w:rsidP="00FD2888">
      <w:pPr>
        <w:pStyle w:val="PURBullet-Indented"/>
      </w:pPr>
      <w:r w:rsidRPr="00FD2888">
        <w:t>Calendário Compartilhado;</w:t>
      </w:r>
    </w:p>
    <w:p w14:paraId="59E58506" w14:textId="77777777" w:rsidR="009A4C7C" w:rsidRPr="00B87DF9" w:rsidRDefault="009A4C7C" w:rsidP="00FD2888">
      <w:pPr>
        <w:pStyle w:val="PURBullet-Indented"/>
        <w:rPr>
          <w:lang w:val="es-ES"/>
        </w:rPr>
      </w:pPr>
      <w:r w:rsidRPr="00B87DF9">
        <w:rPr>
          <w:lang w:val="es-ES"/>
        </w:rPr>
        <w:t>Agendamento em grupo, inclusive visualização de horários livres/ocupados de outros integrantes;</w:t>
      </w:r>
    </w:p>
    <w:p w14:paraId="59E58507" w14:textId="77777777" w:rsidR="009A4C7C" w:rsidRPr="00B87DF9" w:rsidRDefault="009A4C7C" w:rsidP="00FD2888">
      <w:pPr>
        <w:pStyle w:val="PURBullet-Indented"/>
        <w:rPr>
          <w:lang w:val="es-ES"/>
        </w:rPr>
      </w:pPr>
      <w:r w:rsidRPr="00B87DF9">
        <w:rPr>
          <w:lang w:val="es-ES"/>
        </w:rPr>
        <w:t>Avisos Móveis: Receba avisos de eventos do software para servidores através de equipamentos móveis;</w:t>
      </w:r>
    </w:p>
    <w:p w14:paraId="59E58508" w14:textId="77777777" w:rsidR="009A4C7C" w:rsidRPr="00B87DF9" w:rsidRDefault="009A4C7C" w:rsidP="00FD2888">
      <w:pPr>
        <w:pStyle w:val="PURBullet-Indented"/>
        <w:rPr>
          <w:lang w:val="es-ES"/>
        </w:rPr>
      </w:pPr>
      <w:r w:rsidRPr="00B87DF9">
        <w:rPr>
          <w:lang w:val="es-ES"/>
        </w:rPr>
        <w:t>Navegador Móvel: Acesso à caixa de entrada, ao calendário, ao catálogo de endereços, ao Catálogo Geral de Endereços e a tarefas no software para servidores através de equipamentos móveis e</w:t>
      </w:r>
    </w:p>
    <w:p w14:paraId="59E58509" w14:textId="77777777" w:rsidR="009A4C7C" w:rsidRPr="00B87DF9" w:rsidRDefault="009A4C7C" w:rsidP="00FD2888">
      <w:pPr>
        <w:pStyle w:val="PURBullet-Indented"/>
        <w:rPr>
          <w:lang w:val="es-ES"/>
        </w:rPr>
      </w:pPr>
      <w:r w:rsidRPr="00B87DF9">
        <w:rPr>
          <w:lang w:val="es-ES"/>
        </w:rPr>
        <w:t>Sincronização Móvel: Sincronize equipamentos que usam o Pocket PC 2002 através de redes sem fio com o calendário pessoal do software para servidores e com a lista global de endereços.</w:t>
      </w:r>
    </w:p>
    <w:p w14:paraId="59E5850A" w14:textId="77777777" w:rsidR="00DD75C4" w:rsidRPr="00FD2888" w:rsidRDefault="00DD75C4" w:rsidP="00FD2888">
      <w:pPr>
        <w:pStyle w:val="PURBullet-Indented"/>
      </w:pPr>
      <w:r w:rsidRPr="00FD2888">
        <w:t>Unificação de Mensagens</w:t>
      </w:r>
    </w:p>
    <w:p w14:paraId="59E5850B" w14:textId="77777777" w:rsidR="009A4C7C" w:rsidRPr="00FD2888" w:rsidRDefault="009A4C7C" w:rsidP="00FD2888">
      <w:pPr>
        <w:pStyle w:val="PURBlueStrong"/>
        <w:rPr>
          <w:spacing w:val="0"/>
        </w:rPr>
      </w:pPr>
      <w:r w:rsidRPr="00FD2888">
        <w:rPr>
          <w:spacing w:val="0"/>
        </w:rPr>
        <w:t>Limitações de Uso da SAL do Exchange Server 2013 Hosted Exchange Enterprise SAL e Exchange Server 2013 Hosted Exchange Enterprise Plus</w:t>
      </w:r>
    </w:p>
    <w:p w14:paraId="59E5850C" w14:textId="77777777" w:rsidR="009A4C7C" w:rsidRPr="00B87DF9" w:rsidRDefault="009A4C7C" w:rsidP="00FD2888">
      <w:pPr>
        <w:pStyle w:val="PURBody-Indented"/>
        <w:rPr>
          <w:lang w:val="es-ES"/>
        </w:rPr>
      </w:pPr>
      <w:r w:rsidRPr="00B87DF9">
        <w:rPr>
          <w:lang w:val="es-ES"/>
        </w:rPr>
        <w:t>Cada usuário para quem você obtiver uma SAL do Exchange Server 2013 Hosted Exchange Enterprise ou SAL do Exchange Server 2013 Hosted Exchange Enterprise Plus poderá usar os seguintes recursos do software servidor:</w:t>
      </w:r>
    </w:p>
    <w:p w14:paraId="59E5850D" w14:textId="77777777" w:rsidR="009A4C7C" w:rsidRPr="00B87DF9" w:rsidRDefault="009A4C7C" w:rsidP="00FD2888">
      <w:pPr>
        <w:pStyle w:val="PURBullet-Indented"/>
        <w:rPr>
          <w:lang w:val="es-ES"/>
        </w:rPr>
      </w:pPr>
      <w:r w:rsidRPr="00B87DF9">
        <w:rPr>
          <w:lang w:val="es-ES"/>
        </w:rPr>
        <w:t>Os recursos da SAL do Exchange Server 2013 Hosted Exchange Standard descritos anteriormente;</w:t>
      </w:r>
    </w:p>
    <w:p w14:paraId="59E5850E" w14:textId="77777777" w:rsidR="009A4C7C" w:rsidRPr="00FD2888" w:rsidRDefault="009A4C7C" w:rsidP="00FD2888">
      <w:pPr>
        <w:pStyle w:val="PURBullet-Indented"/>
      </w:pPr>
      <w:r w:rsidRPr="00FD2888">
        <w:t>Compliance Management;</w:t>
      </w:r>
    </w:p>
    <w:p w14:paraId="59E5850F" w14:textId="77777777" w:rsidR="00F44E81" w:rsidRPr="00B87DF9" w:rsidRDefault="00F44E81" w:rsidP="00FD2888">
      <w:pPr>
        <w:pStyle w:val="PURBullet-Indented"/>
        <w:rPr>
          <w:lang w:val="es-ES"/>
        </w:rPr>
      </w:pPr>
      <w:r w:rsidRPr="00B87DF9">
        <w:rPr>
          <w:lang w:val="es-ES"/>
        </w:rPr>
        <w:t>Prevenção de Perda de Dados e</w:t>
      </w:r>
    </w:p>
    <w:p w14:paraId="59E58510" w14:textId="77777777" w:rsidR="00F44E81" w:rsidRPr="00B87DF9" w:rsidRDefault="00F44E81" w:rsidP="00FD2888">
      <w:pPr>
        <w:pStyle w:val="PURBullet-Indented"/>
        <w:rPr>
          <w:lang w:val="es-ES"/>
        </w:rPr>
      </w:pPr>
      <w:r w:rsidRPr="00B87DF9">
        <w:rPr>
          <w:lang w:val="es-ES"/>
        </w:rPr>
        <w:t>Isenções Vigentes (Indefinidas, Baseadas em Consulta e Baseadas em Tempo)</w:t>
      </w:r>
    </w:p>
    <w:p w14:paraId="59E58511" w14:textId="77777777" w:rsidR="009A4C7C" w:rsidRPr="00B87DF9" w:rsidRDefault="009A4C7C" w:rsidP="00FD2888">
      <w:pPr>
        <w:pStyle w:val="PURBlueStrong"/>
        <w:rPr>
          <w:spacing w:val="0"/>
          <w:lang w:val="es-ES"/>
        </w:rPr>
      </w:pPr>
      <w:r w:rsidRPr="00B87DF9">
        <w:rPr>
          <w:spacing w:val="0"/>
          <w:lang w:val="es-ES"/>
        </w:rPr>
        <w:t>Outlook Mac 2011 e Outlook 2013</w:t>
      </w:r>
    </w:p>
    <w:p w14:paraId="59E58512" w14:textId="77777777" w:rsidR="00C30E7B" w:rsidRPr="00B87DF9" w:rsidRDefault="00C30E7B" w:rsidP="00FD2888">
      <w:pPr>
        <w:pStyle w:val="PURBody-Indented"/>
        <w:rPr>
          <w:lang w:val="es-ES"/>
        </w:rPr>
      </w:pPr>
      <w:r w:rsidRPr="00B87DF9">
        <w:rPr>
          <w:lang w:val="es-ES"/>
        </w:rPr>
        <w:t xml:space="preserve">Além das limitações anteriores, essas condições adicionais se aplicam a SALs do </w:t>
      </w:r>
      <w:r w:rsidRPr="00B87DF9">
        <w:rPr>
          <w:b/>
          <w:lang w:val="es-ES"/>
        </w:rPr>
        <w:t>Exchange Server 2013 Hosted Exchange Enterprise Plus</w:t>
      </w:r>
      <w:r w:rsidRPr="00B87DF9">
        <w:rPr>
          <w:lang w:val="es-ES"/>
        </w:rPr>
        <w:t xml:space="preserve"> </w:t>
      </w:r>
      <w:r w:rsidRPr="00B87DF9">
        <w:rPr>
          <w:b/>
          <w:lang w:val="es-ES"/>
        </w:rPr>
        <w:t>e</w:t>
      </w:r>
      <w:r w:rsidRPr="00B87DF9">
        <w:rPr>
          <w:lang w:val="es-ES"/>
        </w:rPr>
        <w:t xml:space="preserve"> </w:t>
      </w:r>
      <w:r w:rsidRPr="00B87DF9">
        <w:rPr>
          <w:b/>
          <w:lang w:val="es-ES"/>
        </w:rPr>
        <w:t>Standard Plus</w:t>
      </w:r>
      <w:r w:rsidRPr="00B87DF9">
        <w:rPr>
          <w:lang w:val="es-ES"/>
        </w:rPr>
        <w:t>: Você poderá criar e executar uma instância do software cliente Outlook Mac 2011 ou Outlook 2013 em um ambiente de sistema operacional (ou OSE) físico ou virtual em (a) qualquer dispositivo para o qual você adquira uma SAL de dispositivo e em (b) um único dispositivo usado por qualquer usuário para o qual você adquira uma SAL de usuário.</w:t>
      </w:r>
    </w:p>
    <w:p w14:paraId="59E58513" w14:textId="77777777" w:rsidR="009A4C7C" w:rsidRDefault="00A763A5" w:rsidP="00FD2888">
      <w:pPr>
        <w:pStyle w:val="PURBreadcrumb"/>
        <w:keepNext w:val="0"/>
        <w:spacing w:before="0" w:after="120" w:line="240" w:lineRule="exact"/>
        <w:ind w:left="547"/>
        <w:contextualSpacing/>
        <w:rPr>
          <w:rStyle w:val="Hyperlink"/>
          <w:rFonts w:ascii="Arial Narrow" w:hAnsi="Arial Narrow"/>
          <w:sz w:val="16"/>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14" w14:textId="77777777" w:rsidR="00293645" w:rsidRDefault="00293645" w:rsidP="00FD2888">
      <w:pPr>
        <w:pStyle w:val="PURBreadcrumb"/>
        <w:keepNext w:val="0"/>
        <w:spacing w:before="0" w:after="120" w:line="240" w:lineRule="exact"/>
        <w:ind w:left="547"/>
        <w:contextualSpacing/>
        <w:rPr>
          <w:rStyle w:val="Hyperlink"/>
          <w:rFonts w:ascii="Arial Narrow" w:hAnsi="Arial Narrow"/>
          <w:sz w:val="16"/>
          <w:lang w:val="es-ES"/>
        </w:rPr>
      </w:pPr>
    </w:p>
    <w:p w14:paraId="59E58515" w14:textId="77777777" w:rsidR="00293645" w:rsidRDefault="00293645" w:rsidP="00FD2888">
      <w:pPr>
        <w:pStyle w:val="PURBreadcrumb"/>
        <w:keepNext w:val="0"/>
        <w:spacing w:before="0" w:after="120" w:line="240" w:lineRule="exact"/>
        <w:ind w:left="547"/>
        <w:contextualSpacing/>
        <w:rPr>
          <w:rStyle w:val="Hyperlink"/>
          <w:rFonts w:ascii="Arial Narrow" w:hAnsi="Arial Narrow"/>
          <w:sz w:val="16"/>
          <w:lang w:val="es-ES"/>
        </w:rPr>
      </w:pPr>
    </w:p>
    <w:p w14:paraId="59E58516" w14:textId="77777777" w:rsidR="00293645" w:rsidRPr="00B87DF9" w:rsidRDefault="00293645" w:rsidP="00FD2888">
      <w:pPr>
        <w:pStyle w:val="PURBreadcrumb"/>
        <w:keepNext w:val="0"/>
        <w:spacing w:before="0" w:after="120" w:line="240" w:lineRule="exact"/>
        <w:ind w:left="547"/>
        <w:contextualSpacing/>
        <w:rPr>
          <w:lang w:val="fr-FR"/>
        </w:rPr>
      </w:pPr>
    </w:p>
    <w:p w14:paraId="59E58517" w14:textId="77777777" w:rsidR="009A4C7C" w:rsidRPr="00B87DF9" w:rsidRDefault="009A4C7C" w:rsidP="00FD2888">
      <w:pPr>
        <w:pStyle w:val="PURProductName"/>
        <w:rPr>
          <w:lang w:val="fr-FR"/>
        </w:rPr>
      </w:pPr>
      <w:bookmarkStart w:id="383" w:name="_Toc299519119"/>
      <w:bookmarkStart w:id="384" w:name="_Toc299531551"/>
      <w:bookmarkStart w:id="385" w:name="_Toc299531875"/>
      <w:bookmarkStart w:id="386" w:name="_Toc299957158"/>
      <w:bookmarkStart w:id="387" w:name="_Toc346536860"/>
      <w:bookmarkStart w:id="388" w:name="_Toc346895311"/>
      <w:bookmarkStart w:id="389" w:name="_Toc339280324"/>
      <w:bookmarkStart w:id="390" w:name="_Toc339280467"/>
      <w:bookmarkStart w:id="391" w:name="_Toc363552796"/>
      <w:bookmarkStart w:id="392" w:name="_Toc363552859"/>
      <w:bookmarkStart w:id="393" w:name="_Toc378682158"/>
      <w:bookmarkStart w:id="394" w:name="_Toc378682260"/>
      <w:bookmarkStart w:id="395" w:name="_Toc371268272"/>
      <w:bookmarkStart w:id="396" w:name="_Toc371268338"/>
      <w:bookmarkStart w:id="397" w:name="_Toc381961354"/>
      <w:bookmarkStart w:id="398" w:name="_Toc381961395"/>
      <w:r w:rsidRPr="00B87DF9">
        <w:rPr>
          <w:lang w:val="fr-FR"/>
        </w:rPr>
        <w:lastRenderedPageBreak/>
        <w:t>Forefront Identity Manager 2010</w:t>
      </w:r>
      <w:bookmarkEnd w:id="383"/>
      <w:bookmarkEnd w:id="384"/>
      <w:bookmarkEnd w:id="385"/>
      <w:bookmarkEnd w:id="386"/>
      <w:r w:rsidRPr="00B87DF9">
        <w:rPr>
          <w:lang w:val="fr-FR"/>
        </w:rPr>
        <w:t xml:space="preserve"> R2</w:t>
      </w:r>
      <w:bookmarkEnd w:id="387"/>
      <w:bookmarkEnd w:id="388"/>
      <w:bookmarkEnd w:id="389"/>
      <w:bookmarkEnd w:id="390"/>
      <w:bookmarkEnd w:id="391"/>
      <w:bookmarkEnd w:id="392"/>
      <w:bookmarkEnd w:id="393"/>
      <w:bookmarkEnd w:id="394"/>
      <w:bookmarkEnd w:id="395"/>
      <w:bookmarkEnd w:id="396"/>
      <w:bookmarkEnd w:id="397"/>
      <w:bookmarkEnd w:id="398"/>
      <w:r w:rsidRPr="00FD2888">
        <w:fldChar w:fldCharType="begin"/>
      </w:r>
      <w:r w:rsidRPr="00B87DF9">
        <w:rPr>
          <w:lang w:val="fr-FR"/>
        </w:rPr>
        <w:instrText>XE "R2 do Forefront Identity Manager 2010"</w:instrText>
      </w:r>
      <w:r w:rsidRPr="00FD2888">
        <w:fldChar w:fldCharType="end"/>
      </w:r>
    </w:p>
    <w:p w14:paraId="59E58518" w14:textId="77777777" w:rsidR="009A4C7C" w:rsidRPr="00B87DF9" w:rsidRDefault="009A4C7C"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FD2888" w14:paraId="59E5851B" w14:textId="77777777" w:rsidTr="00E53A62">
        <w:tc>
          <w:tcPr>
            <w:tcW w:w="2477" w:type="pct"/>
          </w:tcPr>
          <w:p w14:paraId="59E58519" w14:textId="77777777" w:rsidR="0043663F" w:rsidRPr="00B87DF9" w:rsidRDefault="0043663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tcPr>
          <w:p w14:paraId="59E5851A" w14:textId="77777777" w:rsidR="0043663F" w:rsidRPr="00FD2888" w:rsidRDefault="0043663F" w:rsidP="00FD2888">
            <w:pPr>
              <w:pStyle w:val="PURLMSH"/>
            </w:pPr>
            <w:r w:rsidRPr="00FD2888">
              <w:t xml:space="preserve">Consulte Notificações Aplicáveis: </w:t>
            </w:r>
            <w:r w:rsidRPr="00FD2888">
              <w:rPr>
                <w:b/>
              </w:rPr>
              <w:t>Não</w:t>
            </w:r>
          </w:p>
        </w:tc>
      </w:tr>
      <w:tr w:rsidR="0043663F" w:rsidRPr="00B87DF9" w14:paraId="59E5851E" w14:textId="77777777" w:rsidTr="00E53A62">
        <w:tc>
          <w:tcPr>
            <w:tcW w:w="2477" w:type="pct"/>
          </w:tcPr>
          <w:p w14:paraId="59E5851C" w14:textId="77777777" w:rsidR="0043663F" w:rsidRPr="00B87DF9" w:rsidRDefault="0043663F"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Pr>
          <w:p w14:paraId="59E5851D" w14:textId="77777777" w:rsidR="0043663F" w:rsidRPr="00B87DF9" w:rsidRDefault="00D73DED"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43663F" w:rsidRPr="00925AAA" w14:paraId="59E58520" w14:textId="77777777" w:rsidTr="00E53A62">
        <w:tc>
          <w:tcPr>
            <w:tcW w:w="5000" w:type="pct"/>
            <w:gridSpan w:val="2"/>
            <w:shd w:val="clear" w:color="auto" w:fill="E5EEF7"/>
            <w:vAlign w:val="center"/>
          </w:tcPr>
          <w:p w14:paraId="59E5851F" w14:textId="77777777" w:rsidR="0043663F" w:rsidRPr="00925AAA" w:rsidRDefault="0043663F"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43663F" w:rsidRPr="00FD2888" w14:paraId="59E58523" w14:textId="77777777" w:rsidTr="00E53A62">
        <w:tc>
          <w:tcPr>
            <w:tcW w:w="5000" w:type="pct"/>
            <w:gridSpan w:val="2"/>
            <w:shd w:val="clear" w:color="auto" w:fill="auto"/>
          </w:tcPr>
          <w:p w14:paraId="59E58521" w14:textId="77777777" w:rsidR="0043663F" w:rsidRPr="00FD2888" w:rsidRDefault="0043663F" w:rsidP="00FD2888">
            <w:pPr>
              <w:pStyle w:val="PURBody"/>
            </w:pPr>
            <w:r w:rsidRPr="00FD2888">
              <w:rPr>
                <w:b/>
              </w:rPr>
              <w:t>Você precisa de:</w:t>
            </w:r>
          </w:p>
          <w:p w14:paraId="59E58522" w14:textId="77777777" w:rsidR="0043663F" w:rsidRPr="00FD2888" w:rsidRDefault="0043663F" w:rsidP="00FD2888">
            <w:pPr>
              <w:pStyle w:val="PURBullet-Indented"/>
            </w:pPr>
            <w:r w:rsidRPr="00FD2888">
              <w:t>SAL do Forefront Identity Manager 2010 R2</w:t>
            </w:r>
          </w:p>
        </w:tc>
      </w:tr>
    </w:tbl>
    <w:p w14:paraId="59E58524" w14:textId="77777777" w:rsidR="00652F97" w:rsidRPr="00B87DF9" w:rsidRDefault="00652F97" w:rsidP="00FD2888">
      <w:pPr>
        <w:pStyle w:val="PURADDITIONALTERMSHEADERMB"/>
        <w:rPr>
          <w:lang w:val="es-ES"/>
        </w:rPr>
      </w:pPr>
      <w:r w:rsidRPr="00B87DF9">
        <w:rPr>
          <w:lang w:val="es-ES"/>
        </w:rPr>
        <w:t>Termos Adicionais:</w:t>
      </w:r>
    </w:p>
    <w:p w14:paraId="59E58525" w14:textId="77777777" w:rsidR="00652F97" w:rsidRPr="00B87DF9" w:rsidRDefault="00652F97" w:rsidP="00FD2888">
      <w:pPr>
        <w:pStyle w:val="PURBlueStrong-Indented"/>
        <w:rPr>
          <w:spacing w:val="0"/>
          <w:lang w:val="es-ES"/>
        </w:rPr>
      </w:pPr>
      <w:r w:rsidRPr="00B87DF9">
        <w:rPr>
          <w:spacing w:val="0"/>
          <w:lang w:val="es-ES"/>
        </w:rPr>
        <w:t>Certificado e Gerenciamento de Identidade</w:t>
      </w:r>
    </w:p>
    <w:p w14:paraId="59E58526" w14:textId="77777777" w:rsidR="00652F97" w:rsidRPr="00B87DF9" w:rsidRDefault="00652F97" w:rsidP="00FD2888">
      <w:pPr>
        <w:pStyle w:val="PURBody-Indented"/>
        <w:rPr>
          <w:lang w:val="es-ES"/>
        </w:rPr>
      </w:pPr>
      <w:r w:rsidRPr="00B87DF9">
        <w:rPr>
          <w:lang w:val="es-ES"/>
        </w:rPr>
        <w:t>Uma SAL também é necessária pra qualquer pessoa para a qual o software emite ou gerencia informações de identidade.</w:t>
      </w:r>
    </w:p>
    <w:p w14:paraId="59E58527" w14:textId="77777777" w:rsidR="00652F97" w:rsidRPr="00B87DF9" w:rsidRDefault="00652F97" w:rsidP="00FD2888">
      <w:pPr>
        <w:pStyle w:val="PURBlueStrong-Indented"/>
        <w:rPr>
          <w:spacing w:val="0"/>
          <w:lang w:val="es-ES"/>
        </w:rPr>
      </w:pPr>
      <w:r w:rsidRPr="00B87DF9">
        <w:rPr>
          <w:spacing w:val="0"/>
          <w:lang w:val="es-ES"/>
        </w:rPr>
        <w:t>Serviço de Sincronização</w:t>
      </w:r>
    </w:p>
    <w:p w14:paraId="59E58528" w14:textId="77777777" w:rsidR="00652F97" w:rsidRPr="00B87DF9" w:rsidRDefault="00652F97" w:rsidP="00FD2888">
      <w:pPr>
        <w:pStyle w:val="PURBody-Indented"/>
        <w:rPr>
          <w:lang w:val="es-ES"/>
        </w:rPr>
      </w:pPr>
      <w:r w:rsidRPr="00B87DF9">
        <w:rPr>
          <w:lang w:val="es-ES"/>
        </w:rPr>
        <w:t>As SALs não são exigidas para os usuários que só usam o serviço de sincronização FIM.</w:t>
      </w:r>
    </w:p>
    <w:p w14:paraId="59E58529" w14:textId="77777777" w:rsidR="006746CA"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2A" w14:textId="77777777" w:rsidR="009A4C7C" w:rsidRPr="00B87DF9" w:rsidRDefault="009A4C7C" w:rsidP="00FD2888">
      <w:pPr>
        <w:pStyle w:val="PURProductName"/>
        <w:rPr>
          <w:lang w:val="es-ES"/>
        </w:rPr>
      </w:pPr>
      <w:bookmarkStart w:id="399" w:name="_Toc346895313"/>
      <w:bookmarkStart w:id="400" w:name="_Toc363552798"/>
      <w:bookmarkStart w:id="401" w:name="_Toc363552861"/>
      <w:bookmarkStart w:id="402" w:name="_Toc378682160"/>
      <w:bookmarkStart w:id="403" w:name="_Toc378682262"/>
      <w:bookmarkStart w:id="404" w:name="_Toc371268274"/>
      <w:bookmarkStart w:id="405" w:name="_Toc371268340"/>
      <w:bookmarkStart w:id="406" w:name="_Toc381961355"/>
      <w:bookmarkStart w:id="407" w:name="_Toc381961396"/>
      <w:bookmarkStart w:id="408" w:name="_Toc299519122"/>
      <w:bookmarkStart w:id="409" w:name="_Toc299531554"/>
      <w:bookmarkStart w:id="410" w:name="_Toc299531878"/>
      <w:bookmarkStart w:id="411" w:name="_Toc299957161"/>
      <w:bookmarkStart w:id="412" w:name="_Toc346536862"/>
      <w:bookmarkStart w:id="413" w:name="_Toc339280326"/>
      <w:bookmarkStart w:id="414" w:name="_Toc339280469"/>
      <w:r w:rsidRPr="00B87DF9">
        <w:rPr>
          <w:lang w:val="es-ES"/>
        </w:rPr>
        <w:t>Lync Server 2013</w:t>
      </w:r>
      <w:bookmarkEnd w:id="399"/>
      <w:bookmarkEnd w:id="400"/>
      <w:bookmarkEnd w:id="401"/>
      <w:bookmarkEnd w:id="402"/>
      <w:bookmarkEnd w:id="403"/>
      <w:bookmarkEnd w:id="404"/>
      <w:bookmarkEnd w:id="405"/>
      <w:bookmarkEnd w:id="406"/>
      <w:bookmarkEnd w:id="407"/>
      <w:r w:rsidRPr="00B87DF9">
        <w:rPr>
          <w:lang w:val="es-ES"/>
        </w:rPr>
        <w:t xml:space="preserve"> </w:t>
      </w:r>
      <w:bookmarkEnd w:id="408"/>
      <w:bookmarkEnd w:id="409"/>
      <w:bookmarkEnd w:id="410"/>
      <w:bookmarkEnd w:id="411"/>
      <w:bookmarkEnd w:id="412"/>
      <w:bookmarkEnd w:id="413"/>
      <w:bookmarkEnd w:id="414"/>
      <w:r w:rsidRPr="00FD2888">
        <w:fldChar w:fldCharType="begin"/>
      </w:r>
      <w:r w:rsidRPr="00B87DF9">
        <w:rPr>
          <w:lang w:val="es-ES"/>
        </w:rPr>
        <w:instrText>XE "Lync Server 2013"</w:instrText>
      </w:r>
      <w:r w:rsidRPr="00FD2888">
        <w:fldChar w:fldCharType="end"/>
      </w:r>
    </w:p>
    <w:p w14:paraId="59E5852B" w14:textId="77777777" w:rsidR="009A4C7C" w:rsidRPr="00B87DF9" w:rsidRDefault="009A4C7C"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rsidRPr="00925AAA" w14:paraId="59E5852E" w14:textId="77777777" w:rsidTr="00830DCA">
        <w:tc>
          <w:tcPr>
            <w:tcW w:w="2427" w:type="pct"/>
            <w:gridSpan w:val="2"/>
            <w:tcBorders>
              <w:top w:val="nil"/>
            </w:tcBorders>
          </w:tcPr>
          <w:p w14:paraId="59E5852C" w14:textId="77777777" w:rsidR="00B90B55" w:rsidRPr="00B87DF9" w:rsidRDefault="00B90B55"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73" w:type="pct"/>
            <w:gridSpan w:val="3"/>
            <w:tcBorders>
              <w:top w:val="nil"/>
            </w:tcBorders>
          </w:tcPr>
          <w:p w14:paraId="59E5852D" w14:textId="77777777" w:rsidR="00B90B55" w:rsidRPr="00B87DF9" w:rsidRDefault="00B90B55" w:rsidP="00FD2888">
            <w:pPr>
              <w:pStyle w:val="PURLMSH"/>
              <w:rPr>
                <w:lang w:val="es-ES"/>
              </w:rPr>
            </w:pPr>
            <w:r w:rsidRPr="00B87DF9">
              <w:rPr>
                <w:lang w:val="es-ES"/>
              </w:rPr>
              <w:t xml:space="preserve">Consulte Notificações Aplicáveis: </w:t>
            </w:r>
            <w:r w:rsidRPr="00B87DF9">
              <w:rPr>
                <w:b/>
                <w:lang w:val="es-ES"/>
              </w:rPr>
              <w:t xml:space="preserve">Gravação, VC-1 </w:t>
            </w:r>
            <w:r w:rsidRPr="00B87DF9">
              <w:rPr>
                <w:i/>
                <w:lang w:val="es-ES"/>
              </w:rPr>
              <w:t xml:space="preserve">(consulte o </w:t>
            </w:r>
            <w:hyperlink w:anchor="Appendix2" w:history="1">
              <w:r w:rsidRPr="00B87DF9">
                <w:rPr>
                  <w:rStyle w:val="Hyperlink"/>
                  <w:i/>
                  <w:lang w:val="es-ES"/>
                </w:rPr>
                <w:t>Apêndice 2</w:t>
              </w:r>
            </w:hyperlink>
            <w:r w:rsidRPr="00B87DF9">
              <w:rPr>
                <w:i/>
                <w:lang w:val="es-ES"/>
              </w:rPr>
              <w:t>)</w:t>
            </w:r>
          </w:p>
        </w:tc>
      </w:tr>
      <w:tr w:rsidR="00B90B55" w:rsidRPr="00B87DF9" w14:paraId="59E58530" w14:textId="77777777" w:rsidTr="00830DCA">
        <w:tc>
          <w:tcPr>
            <w:tcW w:w="5000" w:type="pct"/>
            <w:gridSpan w:val="5"/>
          </w:tcPr>
          <w:p w14:paraId="59E5852F" w14:textId="77777777" w:rsidR="00B90B55" w:rsidRPr="00B87DF9" w:rsidRDefault="00B90B55" w:rsidP="00E44EE4">
            <w:pPr>
              <w:pStyle w:val="PURLMSH"/>
              <w:tabs>
                <w:tab w:val="left" w:pos="5195"/>
              </w:tabs>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r w:rsidRPr="00B87DF9">
              <w:rPr>
                <w:i/>
                <w:lang w:val="es-ES"/>
              </w:rPr>
              <w:tab/>
            </w:r>
            <w:r w:rsidRPr="00E44EE4">
              <w:rPr>
                <w:lang w:val="es-ES"/>
              </w:rPr>
              <w:t>Qualificado para Serviços de Software em Servidores de Prestadores do Data</w:t>
            </w:r>
            <w:r w:rsidR="00E44EE4">
              <w:rPr>
                <w:lang w:val="es-ES"/>
              </w:rPr>
              <w:tab/>
            </w:r>
            <w:r w:rsidRPr="00E44EE4">
              <w:rPr>
                <w:lang w:val="es-ES"/>
              </w:rPr>
              <w:t xml:space="preserve">Center: </w:t>
            </w:r>
            <w:r w:rsidRPr="00E44EE4">
              <w:rPr>
                <w:b/>
                <w:lang w:val="es-ES"/>
              </w:rPr>
              <w:t>Sim</w:t>
            </w:r>
          </w:p>
        </w:tc>
      </w:tr>
      <w:tr w:rsidR="009A4C7C" w:rsidRPr="00925AAA" w14:paraId="59E58532" w14:textId="77777777" w:rsidTr="00830DCA">
        <w:tc>
          <w:tcPr>
            <w:tcW w:w="5000" w:type="pct"/>
            <w:gridSpan w:val="5"/>
            <w:shd w:val="clear" w:color="auto" w:fill="E5EEF7"/>
          </w:tcPr>
          <w:p w14:paraId="59E58531"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539" w14:textId="77777777" w:rsidTr="00830DCA">
        <w:tc>
          <w:tcPr>
            <w:tcW w:w="5000" w:type="pct"/>
            <w:gridSpan w:val="5"/>
          </w:tcPr>
          <w:p w14:paraId="59E58533" w14:textId="77777777" w:rsidR="009A4C7C" w:rsidRPr="00FD2888" w:rsidRDefault="00BB41EF" w:rsidP="00FD2888">
            <w:pPr>
              <w:pStyle w:val="PURBody"/>
            </w:pPr>
            <w:r w:rsidRPr="00FD2888">
              <w:rPr>
                <w:b/>
              </w:rPr>
              <w:t>Você precisa de:</w:t>
            </w:r>
          </w:p>
          <w:p w14:paraId="59E58534" w14:textId="77777777" w:rsidR="009A4C7C" w:rsidRPr="00FD2888" w:rsidRDefault="009A4C7C" w:rsidP="00FD2888">
            <w:pPr>
              <w:pStyle w:val="PURBullet-Indented"/>
            </w:pPr>
            <w:r w:rsidRPr="00FD2888">
              <w:t>SAL do Lync Server 2013 Standard</w:t>
            </w:r>
            <w:r w:rsidRPr="00FD2888">
              <w:rPr>
                <w:szCs w:val="18"/>
              </w:rPr>
              <w:t xml:space="preserve"> </w:t>
            </w:r>
            <w:r w:rsidRPr="00FD2888">
              <w:rPr>
                <w:b/>
                <w:szCs w:val="18"/>
              </w:rPr>
              <w:t>ou</w:t>
            </w:r>
          </w:p>
          <w:p w14:paraId="59E58535" w14:textId="77777777" w:rsidR="009A4C7C" w:rsidRPr="00FD2888" w:rsidRDefault="009A4C7C" w:rsidP="00FD2888">
            <w:pPr>
              <w:pStyle w:val="PURBullet-Indented"/>
            </w:pPr>
            <w:r w:rsidRPr="00FD2888">
              <w:t xml:space="preserve">SAL do Lync Server 2013 Enterprise </w:t>
            </w:r>
            <w:r w:rsidRPr="00FD2888">
              <w:rPr>
                <w:b/>
              </w:rPr>
              <w:t>ou</w:t>
            </w:r>
          </w:p>
          <w:p w14:paraId="59E58536" w14:textId="77777777" w:rsidR="009A4C7C" w:rsidRPr="00B87DF9" w:rsidRDefault="009A4C7C" w:rsidP="00FD2888">
            <w:pPr>
              <w:pStyle w:val="PURBullet-Indented"/>
              <w:rPr>
                <w:lang w:val="fr-FR"/>
              </w:rPr>
            </w:pPr>
            <w:r w:rsidRPr="00B87DF9">
              <w:rPr>
                <w:lang w:val="fr-FR"/>
              </w:rPr>
              <w:t xml:space="preserve">SAL do Lync Server 2013 Plus, </w:t>
            </w:r>
            <w:r w:rsidRPr="00B87DF9">
              <w:rPr>
                <w:b/>
                <w:lang w:val="fr-FR"/>
              </w:rPr>
              <w:t>ou</w:t>
            </w:r>
          </w:p>
          <w:p w14:paraId="59E58537" w14:textId="77777777" w:rsidR="009A4C7C" w:rsidRPr="00B87DF9" w:rsidRDefault="009A4C7C" w:rsidP="00FD2888">
            <w:pPr>
              <w:pStyle w:val="PURBullet-Indented"/>
              <w:rPr>
                <w:lang w:val="fr-FR"/>
              </w:rPr>
            </w:pPr>
            <w:r w:rsidRPr="00B87DF9">
              <w:rPr>
                <w:lang w:val="fr-FR"/>
              </w:rPr>
              <w:t xml:space="preserve">SAL do Lync Server 2013 Enterprise Plus </w:t>
            </w:r>
            <w:r w:rsidRPr="00B87DF9">
              <w:rPr>
                <w:b/>
                <w:lang w:val="fr-FR"/>
              </w:rPr>
              <w:t>ou</w:t>
            </w:r>
          </w:p>
          <w:p w14:paraId="59E58538" w14:textId="77777777" w:rsidR="009A4C7C" w:rsidRPr="00FD2888" w:rsidRDefault="009A4C7C" w:rsidP="00FD2888">
            <w:pPr>
              <w:pStyle w:val="PURBullet-Indented"/>
            </w:pPr>
            <w:r w:rsidRPr="00FD2888">
              <w:t>SAL do Productivity Suite</w:t>
            </w:r>
          </w:p>
        </w:tc>
      </w:tr>
      <w:tr w:rsidR="00830DCA" w:rsidRPr="00FD2888" w14:paraId="59E5853C"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59E5853A" w14:textId="77777777" w:rsidR="00830DCA" w:rsidRPr="00FD2888" w:rsidRDefault="00830DCA" w:rsidP="00FD2888">
            <w:pPr>
              <w:pStyle w:val="PURBody"/>
              <w:spacing w:after="0"/>
            </w:pPr>
            <w:r w:rsidRPr="00FD2888">
              <w:rPr>
                <w:b/>
                <w:i/>
              </w:rPr>
              <w:t>SALs para SA</w:t>
            </w:r>
          </w:p>
        </w:tc>
        <w:tc>
          <w:tcPr>
            <w:tcW w:w="2383" w:type="pct"/>
            <w:tcBorders>
              <w:top w:val="nil"/>
              <w:bottom w:val="nil"/>
            </w:tcBorders>
            <w:shd w:val="clear" w:color="auto" w:fill="E5EEF7"/>
          </w:tcPr>
          <w:p w14:paraId="59E5853B" w14:textId="77777777" w:rsidR="00830DCA" w:rsidRPr="00FD2888" w:rsidRDefault="00830DCA" w:rsidP="00FD2888">
            <w:pPr>
              <w:pStyle w:val="PURBody"/>
              <w:spacing w:after="0"/>
            </w:pPr>
            <w:r w:rsidRPr="00FD2888">
              <w:rPr>
                <w:b/>
                <w:i/>
              </w:rPr>
              <w:t>CALs Qualificadas</w:t>
            </w:r>
          </w:p>
        </w:tc>
      </w:tr>
      <w:tr w:rsidR="009A4C7C" w:rsidRPr="00FD2888" w14:paraId="59E58540" w14:textId="77777777" w:rsidTr="00F96189">
        <w:tc>
          <w:tcPr>
            <w:tcW w:w="2427" w:type="pct"/>
            <w:gridSpan w:val="2"/>
            <w:tcBorders>
              <w:top w:val="nil"/>
              <w:bottom w:val="nil"/>
            </w:tcBorders>
          </w:tcPr>
          <w:p w14:paraId="59E5853D" w14:textId="77777777" w:rsidR="009A4C7C" w:rsidRPr="00FD2888" w:rsidRDefault="009A4C7C" w:rsidP="00FD2888">
            <w:pPr>
              <w:pStyle w:val="PURBullet-Indented"/>
            </w:pPr>
            <w:r w:rsidRPr="00FD2888">
              <w:t>SAL do Lync Server Standard</w:t>
            </w:r>
          </w:p>
        </w:tc>
        <w:tc>
          <w:tcPr>
            <w:tcW w:w="2573" w:type="pct"/>
            <w:gridSpan w:val="3"/>
            <w:tcBorders>
              <w:top w:val="nil"/>
              <w:bottom w:val="nil"/>
            </w:tcBorders>
          </w:tcPr>
          <w:p w14:paraId="59E5853E" w14:textId="77777777" w:rsidR="009A4C7C" w:rsidRPr="00FD2888" w:rsidRDefault="009A4C7C" w:rsidP="00FD2888">
            <w:pPr>
              <w:pStyle w:val="PURBullet-Indented"/>
            </w:pPr>
            <w:r w:rsidRPr="00FD2888">
              <w:t xml:space="preserve">CAL Padrão do Lync Server 2013 </w:t>
            </w:r>
            <w:r w:rsidRPr="00FD2888">
              <w:rPr>
                <w:b/>
              </w:rPr>
              <w:t>ou</w:t>
            </w:r>
          </w:p>
          <w:p w14:paraId="59E5853F" w14:textId="77777777" w:rsidR="009A4C7C" w:rsidRPr="00FD2888" w:rsidRDefault="009A4C7C" w:rsidP="00FD2888">
            <w:pPr>
              <w:pStyle w:val="PURBullet-Indented"/>
            </w:pPr>
            <w:r w:rsidRPr="00FD2888">
              <w:t>Pacote CAL Empresarial</w:t>
            </w:r>
          </w:p>
        </w:tc>
      </w:tr>
      <w:tr w:rsidR="007A662B" w:rsidRPr="00B87DF9" w14:paraId="59E58549" w14:textId="77777777" w:rsidTr="00F96189">
        <w:tc>
          <w:tcPr>
            <w:tcW w:w="2427" w:type="pct"/>
            <w:gridSpan w:val="2"/>
            <w:tcBorders>
              <w:top w:val="nil"/>
              <w:bottom w:val="nil"/>
            </w:tcBorders>
          </w:tcPr>
          <w:p w14:paraId="59E58541" w14:textId="77777777" w:rsidR="007A662B" w:rsidRPr="00FD2888" w:rsidRDefault="00F96189" w:rsidP="00FD2888">
            <w:pPr>
              <w:pStyle w:val="PURBullet-Indented"/>
              <w:rPr>
                <w:i/>
              </w:rPr>
            </w:pPr>
            <w:r>
              <w:rPr>
                <w:noProof/>
              </w:rPr>
              <mc:AlternateContent>
                <mc:Choice Requires="wps">
                  <w:drawing>
                    <wp:anchor distT="0" distB="0" distL="114300" distR="114300" simplePos="0" relativeHeight="251657216" behindDoc="0" locked="0" layoutInCell="1" allowOverlap="1" wp14:anchorId="59E58A93" wp14:editId="59E58A94">
                      <wp:simplePos x="0" y="0"/>
                      <wp:positionH relativeFrom="column">
                        <wp:posOffset>-85725</wp:posOffset>
                      </wp:positionH>
                      <wp:positionV relativeFrom="paragraph">
                        <wp:posOffset>-29845</wp:posOffset>
                      </wp:positionV>
                      <wp:extent cx="7010400" cy="0"/>
                      <wp:effectExtent l="0" t="0" r="19050" b="19050"/>
                      <wp:wrapNone/>
                      <wp:docPr id="2" name="Straight Connector 2"/>
                      <wp:cNvGraphicFramePr/>
                      <a:graphic xmlns:a="http://schemas.openxmlformats.org/drawingml/2006/main">
                        <a:graphicData uri="http://schemas.microsoft.com/office/word/2010/wordprocessingShape">
                          <wps:wsp>
                            <wps:cNvCnPr/>
                            <wps:spPr>
                              <a:xfrm>
                                <a:off x="0" y="0"/>
                                <a:ext cx="7010400" cy="0"/>
                              </a:xfrm>
                              <a:prstGeom prst="line">
                                <a:avLst/>
                              </a:prstGeom>
                              <a:ln>
                                <a:solidFill>
                                  <a:schemeClr val="tx1"/>
                                </a:solidFill>
                              </a:ln>
                            </wps:spPr>
                            <wps:style>
                              <a:lnRef idx="1">
                                <a:schemeClr val="accent1"/>
                              </a:lnRef>
                              <a:fillRef idx="0">
                                <a:schemeClr val="accent1"/>
                              </a:fillRef>
                              <a:effectRef idx="0">
                                <a:schemeClr val="accent1"/>
                              </a:effectRef>
                              <a:fontRef idx="minor">
                                <a:schemeClr val="tx1"/>
                              </a:fontRef>
                            </wps:style>
                            <wps:bodyPr/>
                          </wps:wsp>
                        </a:graphicData>
                      </a:graphic>
                    </wp:anchor>
                  </w:drawing>
                </mc:Choice>
                <mc:Fallback>
                  <w:pict>
                    <v:line w14:anchorId="2277BDBE" id="Straight Connector 2" o:spid="_x0000_s1026" style="position:absolute;z-index:251657216;visibility:visible;mso-wrap-style:square;mso-wrap-distance-left:9pt;mso-wrap-distance-top:0;mso-wrap-distance-right:9pt;mso-wrap-distance-bottom:0;mso-position-horizontal:absolute;mso-position-horizontal-relative:text;mso-position-vertical:absolute;mso-position-vertical-relative:text" from="-6.75pt,-2.35pt" to="545.25pt,-2.35pt"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h0BoszQEAAAMEAAAOAAAAZHJzL2Uyb0RvYy54bWysU8GO0zAQvSPxD5bvNGmFAEVN99DVckFQ&#10;sfABXmfcWLI91ti06d8zdtt0xSIhEBcnY897M+95vL6bvBMHoGQx9HK5aKWAoHGwYd/L798e3nyQ&#10;ImUVBuUwQC9PkOTd5vWr9TF2sMIR3QAkmCSk7hh7OeYcu6ZJegSv0gIjBD40SF5lDmnfDKSOzO5d&#10;s2rbd80RaYiEGlLi3fvzodxUfmNA5y/GJMjC9ZJ7y3Wluj6VtdmsVbcnFUerL22of+jCKxu46Ex1&#10;r7ISP8i+oPJWEyY0eaHRN2iM1VA1sJpl+4uax1FFqFrYnBRnm9L/o9WfDzsSdujlSoqgPF/RYyZl&#10;92MWWwyBDUQSq+LTMaaO07dhR5coxR0V0ZMhX74sR0zV29PsLUxZaN58z/LetnwF+nrW3ICRUv4I&#10;6EX56aWzochWnTp8SpmLceo1pWy7UNaEzg4P1rkalIGBrSNxUHzVeVqWlhn3LIujgmyKkHPr9S+f&#10;HJxZv4JhK7jZZa1eh/DGqbSGkK+8LnB2gRnuYAa2fwZe8gsU6oD+DXhG1MoY8gz2NiD9rvrNCnPO&#10;vzpw1l0seMLhVC+1WsOTVp27vIoyys/jCr+93c1PAAAA//8DAFBLAwQUAAYACAAAACEAcujCct4A&#10;AAAKAQAADwAAAGRycy9kb3ducmV2LnhtbEyPMU/DMBCFdyT+g3VIbK1TKKWEOBVCsCCWhA6wufE1&#10;jojPaew04d9zVQfY7t57evddtplcK47Yh8aTgsU8AYFUedNQrWD78TpbgwhRk9GtJ1TwgwE2+eVF&#10;plPjRyrwWMZacAmFVCuwMXaplKGy6HSY+w6Jvb3vnY689rU0vR653LXyJklW0umG+ILVHT5brL7L&#10;wSl4O7yH7XJVvBSfh3U5fu0HW3tU6vpqenoEEXGKf2E44TM65My08wOZIFoFs8XtHUd5WN6DOAWS&#10;h4SV3VmReSb/v5D/AgAA//8DAFBLAQItABQABgAIAAAAIQC2gziS/gAAAOEBAAATAAAAAAAAAAAA&#10;AAAAAAAAAABbQ29udGVudF9UeXBlc10ueG1sUEsBAi0AFAAGAAgAAAAhADj9If/WAAAAlAEAAAsA&#10;AAAAAAAAAAAAAAAALwEAAF9yZWxzLy5yZWxzUEsBAi0AFAAGAAgAAAAhAKHQGizNAQAAAwQAAA4A&#10;AAAAAAAAAAAAAAAALgIAAGRycy9lMm9Eb2MueG1sUEsBAi0AFAAGAAgAAAAhAHLownLeAAAACgEA&#10;AA8AAAAAAAAAAAAAAAAAJwQAAGRycy9kb3ducmV2LnhtbFBLBQYAAAAABAAEAPMAAAAyBQAAAAA=&#10;" strokecolor="black [3213]"/>
                  </w:pict>
                </mc:Fallback>
              </mc:AlternateContent>
            </w:r>
            <w:r w:rsidR="007A662B" w:rsidRPr="00FD2888">
              <w:t>SAL do Lync Server Enterprise</w:t>
            </w:r>
          </w:p>
        </w:tc>
        <w:tc>
          <w:tcPr>
            <w:tcW w:w="2573" w:type="pct"/>
            <w:gridSpan w:val="3"/>
            <w:tcBorders>
              <w:top w:val="nil"/>
              <w:bottom w:val="nil"/>
            </w:tcBorders>
          </w:tcPr>
          <w:p w14:paraId="59E58542" w14:textId="77777777" w:rsidR="007A662B" w:rsidRPr="00FD2888" w:rsidRDefault="007A662B" w:rsidP="00FD2888">
            <w:pPr>
              <w:pStyle w:val="PURBullet-Indented"/>
            </w:pPr>
            <w:r w:rsidRPr="00FD2888">
              <w:t xml:space="preserve">CAL Padrão do Lync Server 2013 e CAL Empresarial do Lync Server 2013 </w:t>
            </w:r>
            <w:r w:rsidRPr="00FD2888">
              <w:rPr>
                <w:b/>
              </w:rPr>
              <w:t>ou</w:t>
            </w:r>
          </w:p>
          <w:p w14:paraId="59E58543" w14:textId="77777777" w:rsidR="007A662B" w:rsidRPr="00925AAA" w:rsidRDefault="007A662B" w:rsidP="00CC5B25">
            <w:pPr>
              <w:pStyle w:val="PURBullet-Indented"/>
              <w:rPr>
                <w:lang w:val="fr-CA"/>
              </w:rPr>
            </w:pPr>
            <w:r w:rsidRPr="00925AAA">
              <w:rPr>
                <w:lang w:val="fr-CA"/>
              </w:rPr>
              <w:t>Pacote de CALs Principais e CAL Empresarial do Lync Server</w:t>
            </w:r>
            <w:r w:rsidR="00CC5B25" w:rsidRPr="00925AAA">
              <w:rPr>
                <w:lang w:val="fr-CA"/>
              </w:rPr>
              <w:t> </w:t>
            </w:r>
            <w:r w:rsidRPr="00925AAA">
              <w:rPr>
                <w:b/>
                <w:lang w:val="fr-CA"/>
              </w:rPr>
              <w:t>ou</w:t>
            </w:r>
          </w:p>
          <w:p w14:paraId="59E58544" w14:textId="77777777" w:rsidR="00BB2971" w:rsidRPr="00FD2888" w:rsidRDefault="007A662B" w:rsidP="00FD2888">
            <w:pPr>
              <w:pStyle w:val="PURBullet-Indented"/>
            </w:pPr>
            <w:r w:rsidRPr="00FD2888">
              <w:t xml:space="preserve">Pacote de CALs Empresariais </w:t>
            </w:r>
            <w:r w:rsidRPr="00FD2888">
              <w:rPr>
                <w:b/>
              </w:rPr>
              <w:t>ou</w:t>
            </w:r>
          </w:p>
          <w:p w14:paraId="59E58545" w14:textId="77777777" w:rsidR="00BB2971" w:rsidRPr="00FD2888" w:rsidRDefault="00BB2971" w:rsidP="00FD2888">
            <w:pPr>
              <w:pStyle w:val="PURBullet-Indented"/>
            </w:pPr>
            <w:r w:rsidRPr="00FD2888">
              <w:t xml:space="preserve">SL de Usuário do Lync Online Plano 3 </w:t>
            </w:r>
            <w:r w:rsidRPr="00FD2888">
              <w:rPr>
                <w:b/>
              </w:rPr>
              <w:t>ou</w:t>
            </w:r>
          </w:p>
          <w:p w14:paraId="59E58546" w14:textId="77777777" w:rsidR="00BB2971" w:rsidRPr="00FD2888" w:rsidRDefault="00BB2971" w:rsidP="00FD2888">
            <w:pPr>
              <w:pStyle w:val="PURBullet-Indented"/>
            </w:pPr>
            <w:r w:rsidRPr="00FD2888">
              <w:t xml:space="preserve">SL de Usuário do Office 365 Enterprise E3 ou E4, Academic A3 ou A4 </w:t>
            </w:r>
            <w:r w:rsidRPr="00FD2888">
              <w:rPr>
                <w:b/>
              </w:rPr>
              <w:t>ou</w:t>
            </w:r>
            <w:r w:rsidRPr="00FD2888">
              <w:t xml:space="preserve"> Government G3 ou G4*</w:t>
            </w:r>
          </w:p>
          <w:p w14:paraId="59E58547" w14:textId="77777777" w:rsidR="00BB2971" w:rsidRPr="00FD2888" w:rsidRDefault="00BB2971" w:rsidP="00FD2888">
            <w:pPr>
              <w:pStyle w:val="PURBullet-Indented"/>
              <w:numPr>
                <w:ilvl w:val="0"/>
                <w:numId w:val="0"/>
              </w:numPr>
              <w:ind w:left="486" w:hanging="216"/>
            </w:pPr>
          </w:p>
          <w:p w14:paraId="59E58548" w14:textId="77777777" w:rsidR="007A662B" w:rsidRPr="00B87DF9" w:rsidRDefault="00BB2971" w:rsidP="00CC5B25">
            <w:pPr>
              <w:pStyle w:val="PURBullet-Indented"/>
              <w:numPr>
                <w:ilvl w:val="0"/>
                <w:numId w:val="0"/>
              </w:numPr>
              <w:ind w:left="270"/>
              <w:rPr>
                <w:lang w:val="es-ES"/>
              </w:rPr>
            </w:pPr>
            <w:r w:rsidRPr="00B87DF9">
              <w:rPr>
                <w:lang w:val="es-ES"/>
              </w:rPr>
              <w:t>*</w:t>
            </w:r>
            <w:r w:rsidRPr="00B87DF9">
              <w:rPr>
                <w:i/>
                <w:iCs/>
                <w:lang w:val="es-ES"/>
              </w:rPr>
              <w:t xml:space="preserve">O uso das SLs de Usuário do Office 365 Government G3 ou G4 como CALs Qualificadas pode envolver o desejo do seu cliente de ter dados processados e armazenados nos servidores </w:t>
            </w:r>
            <w:r w:rsidRPr="00B87DF9">
              <w:rPr>
                <w:i/>
                <w:iCs/>
                <w:lang w:val="es-ES"/>
              </w:rPr>
              <w:lastRenderedPageBreak/>
              <w:t>acessados unicamente pelos clientes do governo. Se e como tal requisito deve ser atendido é algo acordado entre você e</w:t>
            </w:r>
            <w:r w:rsidR="00CC5B25">
              <w:rPr>
                <w:i/>
                <w:iCs/>
                <w:lang w:val="es-ES"/>
              </w:rPr>
              <w:t> </w:t>
            </w:r>
            <w:r w:rsidRPr="00B87DF9">
              <w:rPr>
                <w:i/>
                <w:iCs/>
                <w:lang w:val="es-ES"/>
              </w:rPr>
              <w:t>o</w:t>
            </w:r>
            <w:r w:rsidR="00CC5B25">
              <w:rPr>
                <w:i/>
                <w:iCs/>
                <w:lang w:val="es-ES"/>
              </w:rPr>
              <w:t> </w:t>
            </w:r>
            <w:r w:rsidRPr="00B87DF9">
              <w:rPr>
                <w:i/>
                <w:iCs/>
                <w:lang w:val="es-ES"/>
              </w:rPr>
              <w:t>cliente.</w:t>
            </w:r>
          </w:p>
        </w:tc>
      </w:tr>
      <w:tr w:rsidR="007A662B" w:rsidRPr="00B87DF9" w14:paraId="59E58552" w14:textId="77777777" w:rsidTr="00F96189">
        <w:tc>
          <w:tcPr>
            <w:tcW w:w="2427" w:type="pct"/>
            <w:gridSpan w:val="2"/>
            <w:tcBorders>
              <w:top w:val="nil"/>
            </w:tcBorders>
          </w:tcPr>
          <w:p w14:paraId="59E5854A" w14:textId="77777777" w:rsidR="007A662B" w:rsidRPr="00FD2888" w:rsidRDefault="007A662B" w:rsidP="00FD2888">
            <w:pPr>
              <w:pStyle w:val="PURBullet-Indented"/>
              <w:rPr>
                <w:i/>
              </w:rPr>
            </w:pPr>
            <w:r w:rsidRPr="00FD2888">
              <w:lastRenderedPageBreak/>
              <w:t>SAL do Lync Server Plus</w:t>
            </w:r>
          </w:p>
        </w:tc>
        <w:tc>
          <w:tcPr>
            <w:tcW w:w="2573" w:type="pct"/>
            <w:gridSpan w:val="3"/>
            <w:tcBorders>
              <w:top w:val="nil"/>
            </w:tcBorders>
          </w:tcPr>
          <w:p w14:paraId="59E5854B" w14:textId="77777777" w:rsidR="003A7958" w:rsidRPr="00FD2888" w:rsidRDefault="007A662B" w:rsidP="00FD2888">
            <w:pPr>
              <w:pStyle w:val="PURBullet-Indented"/>
            </w:pPr>
            <w:r w:rsidRPr="00FD2888">
              <w:t xml:space="preserve">CAL Padrão do Lync Server 2013 e CAL do Lync Server 2013 Plus </w:t>
            </w:r>
            <w:r w:rsidRPr="00FD2888">
              <w:rPr>
                <w:b/>
              </w:rPr>
              <w:t>ou</w:t>
            </w:r>
          </w:p>
          <w:p w14:paraId="59E5854C" w14:textId="77777777" w:rsidR="003A7958" w:rsidRPr="00B87DF9" w:rsidRDefault="007A662B" w:rsidP="00FD2888">
            <w:pPr>
              <w:pStyle w:val="PURBullet-Indented"/>
              <w:rPr>
                <w:lang w:val="fr-FR"/>
              </w:rPr>
            </w:pPr>
            <w:r w:rsidRPr="00B87DF9">
              <w:rPr>
                <w:lang w:val="fr-FR"/>
              </w:rPr>
              <w:t xml:space="preserve">Pacote de CALs Principais e CAL do Lync Server Plus </w:t>
            </w:r>
            <w:r w:rsidRPr="00B87DF9">
              <w:rPr>
                <w:b/>
                <w:lang w:val="fr-FR"/>
              </w:rPr>
              <w:t>or</w:t>
            </w:r>
          </w:p>
          <w:p w14:paraId="59E5854D" w14:textId="77777777" w:rsidR="00BB2971" w:rsidRPr="00B87DF9" w:rsidRDefault="003A7958" w:rsidP="00FD2888">
            <w:pPr>
              <w:pStyle w:val="PURBullet-Indented"/>
              <w:rPr>
                <w:lang w:val="fr-FR"/>
              </w:rPr>
            </w:pPr>
            <w:r w:rsidRPr="00B87DF9">
              <w:rPr>
                <w:lang w:val="fr-FR"/>
              </w:rPr>
              <w:t xml:space="preserve">Pacote de CALs Empresariais e CAL do Lync Server 2010 Plus </w:t>
            </w:r>
            <w:r w:rsidRPr="00B87DF9">
              <w:rPr>
                <w:b/>
                <w:lang w:val="fr-FR"/>
              </w:rPr>
              <w:t>ou</w:t>
            </w:r>
          </w:p>
          <w:p w14:paraId="59E5854E" w14:textId="77777777" w:rsidR="00BB2971" w:rsidRPr="00FD2888" w:rsidRDefault="00BB2971" w:rsidP="00FD2888">
            <w:pPr>
              <w:pStyle w:val="PURBullet-Indented"/>
            </w:pPr>
            <w:r w:rsidRPr="00FD2888">
              <w:t xml:space="preserve">SL de Usuário do Lync Online Plano 3 </w:t>
            </w:r>
            <w:r w:rsidRPr="00FD2888">
              <w:rPr>
                <w:b/>
              </w:rPr>
              <w:t>ou</w:t>
            </w:r>
          </w:p>
          <w:p w14:paraId="59E5854F" w14:textId="77777777" w:rsidR="00BB2971" w:rsidRPr="00FD2888" w:rsidRDefault="00BB2971" w:rsidP="00FD2888">
            <w:pPr>
              <w:pStyle w:val="PURBullet-Indented"/>
            </w:pPr>
            <w:r w:rsidRPr="00FD2888">
              <w:t xml:space="preserve">SL de Usuário do Office 365 Enterprise E4, Academic A4 </w:t>
            </w:r>
            <w:r w:rsidRPr="00FD2888">
              <w:rPr>
                <w:b/>
              </w:rPr>
              <w:t>ou</w:t>
            </w:r>
            <w:r w:rsidRPr="00FD2888">
              <w:t xml:space="preserve"> Government G4*</w:t>
            </w:r>
          </w:p>
          <w:p w14:paraId="59E58550" w14:textId="77777777" w:rsidR="00BB2971" w:rsidRPr="00FD2888" w:rsidRDefault="00BB2971" w:rsidP="00FD2888">
            <w:pPr>
              <w:pStyle w:val="PURBullet-Indented"/>
              <w:numPr>
                <w:ilvl w:val="0"/>
                <w:numId w:val="0"/>
              </w:numPr>
              <w:ind w:left="486" w:hanging="216"/>
            </w:pPr>
          </w:p>
          <w:p w14:paraId="59E58551" w14:textId="77777777" w:rsidR="003A7958" w:rsidRPr="00B87DF9" w:rsidRDefault="00BB2971" w:rsidP="00FD2888">
            <w:pPr>
              <w:pStyle w:val="PURBullet-Indented"/>
              <w:numPr>
                <w:ilvl w:val="0"/>
                <w:numId w:val="0"/>
              </w:numPr>
              <w:ind w:left="270"/>
              <w:rPr>
                <w:lang w:val="es-ES"/>
              </w:rPr>
            </w:pPr>
            <w:r w:rsidRPr="00B87DF9">
              <w:rPr>
                <w:lang w:val="es-ES"/>
              </w:rPr>
              <w:t>*</w:t>
            </w:r>
            <w:r w:rsidRPr="00B87DF9">
              <w:rPr>
                <w:i/>
                <w:iCs/>
                <w:lang w:val="es-E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bl>
    <w:p w14:paraId="59E58553" w14:textId="77777777" w:rsidR="009A4C7C" w:rsidRPr="00B87DF9" w:rsidRDefault="009A4C7C" w:rsidP="00FD2888">
      <w:pPr>
        <w:pStyle w:val="PURADDITIONALTERMSHEADERMB"/>
        <w:rPr>
          <w:lang w:val="es-ES"/>
        </w:rPr>
      </w:pPr>
      <w:r w:rsidRPr="00B87DF9">
        <w:rPr>
          <w:lang w:val="es-ES"/>
        </w:rPr>
        <w:t>Termos Adicionais:</w:t>
      </w:r>
    </w:p>
    <w:p w14:paraId="59E58554" w14:textId="77777777" w:rsidR="003D2E2C" w:rsidRPr="00B87DF9" w:rsidRDefault="003D2E2C" w:rsidP="00FD2888">
      <w:pPr>
        <w:pStyle w:val="PURBlueStrong"/>
        <w:rPr>
          <w:spacing w:val="0"/>
          <w:lang w:val="es-ES"/>
        </w:rPr>
      </w:pPr>
      <w:r w:rsidRPr="00B87DF9">
        <w:rPr>
          <w:spacing w:val="0"/>
          <w:lang w:val="es-ES"/>
        </w:rPr>
        <w:t>Tipos de SAL</w:t>
      </w:r>
    </w:p>
    <w:p w14:paraId="59E58555" w14:textId="77777777" w:rsidR="003D2E2C" w:rsidRPr="00B87DF9" w:rsidRDefault="00615D50" w:rsidP="00FD2888">
      <w:pPr>
        <w:pStyle w:val="PURBody-Indented"/>
        <w:rPr>
          <w:lang w:val="es-ES"/>
        </w:rPr>
      </w:pPr>
      <w:r w:rsidRPr="00B87DF9">
        <w:rPr>
          <w:b/>
          <w:lang w:val="es-ES"/>
        </w:rPr>
        <w:t>Os tipos de SAL disponíveis são:</w:t>
      </w:r>
    </w:p>
    <w:p w14:paraId="59E58556" w14:textId="77777777" w:rsidR="00CC7455" w:rsidRPr="00FD2888" w:rsidRDefault="00CC7455" w:rsidP="00FD2888">
      <w:pPr>
        <w:pStyle w:val="PURBullet-Indented"/>
      </w:pPr>
      <w:r w:rsidRPr="00FD2888">
        <w:t>SAL do Lync Server 2013 Standard</w:t>
      </w:r>
      <w:r w:rsidRPr="00FD2888">
        <w:rPr>
          <w:szCs w:val="18"/>
        </w:rPr>
        <w:t xml:space="preserve"> (Usuário/Dispositivo)</w:t>
      </w:r>
    </w:p>
    <w:p w14:paraId="59E58557" w14:textId="77777777" w:rsidR="00CC7455" w:rsidRPr="00FD2888" w:rsidRDefault="00CC7455" w:rsidP="00FD2888">
      <w:pPr>
        <w:pStyle w:val="PURBullet-Indented"/>
      </w:pPr>
      <w:r w:rsidRPr="00FD2888">
        <w:t>SAL do Lync Server 2013 Enterprise (Usuário/Dispositivo)</w:t>
      </w:r>
    </w:p>
    <w:p w14:paraId="59E58558" w14:textId="77777777" w:rsidR="00CC7455" w:rsidRPr="00FD2888" w:rsidRDefault="00CC7455" w:rsidP="00FD2888">
      <w:pPr>
        <w:pStyle w:val="PURBullet-Indented"/>
      </w:pPr>
      <w:r w:rsidRPr="00FD2888">
        <w:t>SAL do Lync Server 2013 Plus (Usuário/Dispositivo)</w:t>
      </w:r>
    </w:p>
    <w:p w14:paraId="59E58559" w14:textId="77777777" w:rsidR="003D2E2C" w:rsidRPr="00FD2888" w:rsidRDefault="00CC7455" w:rsidP="00FD2888">
      <w:pPr>
        <w:pStyle w:val="PURBullet-Indented"/>
      </w:pPr>
      <w:r w:rsidRPr="00FD2888">
        <w:t>SAL do Lync Server 2013 Enterprise Plus (Usuário/Dispositivo)</w:t>
      </w:r>
    </w:p>
    <w:p w14:paraId="59E5855A" w14:textId="77777777" w:rsidR="00CC7455" w:rsidRPr="00FD2888" w:rsidRDefault="00CC7455" w:rsidP="00FD2888">
      <w:pPr>
        <w:pStyle w:val="PURBullet-Indented"/>
      </w:pPr>
      <w:r w:rsidRPr="00FD2888">
        <w:t>SAL do Productivity Suite (Somente Usuário)</w:t>
      </w:r>
    </w:p>
    <w:p w14:paraId="59E5855B" w14:textId="77777777" w:rsidR="009A4C7C" w:rsidRPr="00B87DF9" w:rsidRDefault="009A4C7C" w:rsidP="00FD2888">
      <w:pPr>
        <w:pStyle w:val="PURBody-Indented"/>
        <w:rPr>
          <w:lang w:val="es-ES"/>
        </w:rPr>
      </w:pPr>
      <w:r w:rsidRPr="00B87DF9">
        <w:rPr>
          <w:lang w:val="es-ES"/>
        </w:rPr>
        <w:t>Você não precisará de SALs para nenhum usuário e dispositivo que acesse suas instâncias do software para servidores sem ser direta ou indiretamente autenticado pelo Active Directory ou pelo Lync Server.</w:t>
      </w:r>
    </w:p>
    <w:p w14:paraId="59E5855C" w14:textId="77777777" w:rsidR="009A4C7C" w:rsidRPr="00B87DF9" w:rsidRDefault="009A4C7C" w:rsidP="00FD2888">
      <w:pPr>
        <w:pStyle w:val="PURBlueStrong"/>
        <w:rPr>
          <w:spacing w:val="0"/>
          <w:lang w:val="es-ES"/>
        </w:rPr>
      </w:pPr>
      <w:r w:rsidRPr="00B87DF9">
        <w:rPr>
          <w:spacing w:val="0"/>
          <w:lang w:val="es-ES"/>
        </w:rPr>
        <w:t>SAL Standard</w:t>
      </w:r>
    </w:p>
    <w:p w14:paraId="59E5855D" w14:textId="77777777" w:rsidR="009A4C7C" w:rsidRPr="00B87DF9" w:rsidRDefault="009A4C7C" w:rsidP="00FD2888">
      <w:pPr>
        <w:pStyle w:val="PURBody-Indented"/>
        <w:rPr>
          <w:lang w:val="es-ES"/>
        </w:rPr>
      </w:pPr>
      <w:r w:rsidRPr="00B87DF9">
        <w:rPr>
          <w:lang w:val="es-ES"/>
        </w:rPr>
        <w:t>Cada usuário ou dispositivo para o qual você obtiver uma SAL Standard ou SAL do Productivity Suite (somente usuário) poderá usar os seguintes recursos do software para servidores.</w:t>
      </w:r>
    </w:p>
    <w:p w14:paraId="59E5855E" w14:textId="77777777" w:rsidR="009A4C7C" w:rsidRPr="00B87DF9" w:rsidRDefault="009A4C7C" w:rsidP="00FD2888">
      <w:pPr>
        <w:pStyle w:val="PURBullet-Indented"/>
        <w:rPr>
          <w:lang w:val="es-ES"/>
        </w:rPr>
      </w:pPr>
      <w:r w:rsidRPr="00B87DF9">
        <w:rPr>
          <w:lang w:val="es-ES"/>
        </w:rPr>
        <w:t>Todos os recursos de Mensagens Instantâneas</w:t>
      </w:r>
    </w:p>
    <w:p w14:paraId="59E5855F" w14:textId="77777777" w:rsidR="009A4C7C" w:rsidRPr="00FD2888" w:rsidRDefault="009A4C7C" w:rsidP="00FD2888">
      <w:pPr>
        <w:pStyle w:val="PURBullet-Indented"/>
      </w:pPr>
      <w:r w:rsidRPr="00FD2888">
        <w:t>Todos os recursos de Presença</w:t>
      </w:r>
    </w:p>
    <w:p w14:paraId="59E58560" w14:textId="77777777" w:rsidR="009A4C7C" w:rsidRPr="00B87DF9" w:rsidRDefault="009A4C7C" w:rsidP="00FD2888">
      <w:pPr>
        <w:pStyle w:val="PURBullet-Indented"/>
        <w:rPr>
          <w:lang w:val="es-ES"/>
        </w:rPr>
      </w:pPr>
      <w:r w:rsidRPr="00B87DF9">
        <w:rPr>
          <w:lang w:val="es-ES"/>
        </w:rPr>
        <w:t>Todos os recursos de Bate-papo em Grupo</w:t>
      </w:r>
    </w:p>
    <w:p w14:paraId="59E58561" w14:textId="77777777" w:rsidR="00087B3F" w:rsidRPr="00B87DF9" w:rsidRDefault="00087B3F" w:rsidP="00FD2888">
      <w:pPr>
        <w:pStyle w:val="PURBullet-Indented"/>
        <w:rPr>
          <w:lang w:val="es-ES"/>
        </w:rPr>
      </w:pPr>
      <w:r w:rsidRPr="00B87DF9">
        <w:rPr>
          <w:lang w:val="es-ES"/>
        </w:rPr>
        <w:t>Todos os recursos de áudio e vídeo de computador para computador</w:t>
      </w:r>
    </w:p>
    <w:p w14:paraId="59E58562" w14:textId="77777777" w:rsidR="009A4C7C" w:rsidRPr="00B87DF9" w:rsidRDefault="009A4C7C" w:rsidP="00FD2888">
      <w:pPr>
        <w:pStyle w:val="PURBlueStrong"/>
        <w:rPr>
          <w:spacing w:val="0"/>
          <w:lang w:val="es-ES"/>
        </w:rPr>
      </w:pPr>
      <w:r w:rsidRPr="00B87DF9">
        <w:rPr>
          <w:spacing w:val="0"/>
          <w:lang w:val="es-ES"/>
        </w:rPr>
        <w:t>SAL Enterprise</w:t>
      </w:r>
    </w:p>
    <w:p w14:paraId="59E58563" w14:textId="77777777" w:rsidR="009A4C7C" w:rsidRPr="00B87DF9" w:rsidRDefault="009A4C7C" w:rsidP="00FD2888">
      <w:pPr>
        <w:pStyle w:val="PURBody-Indented"/>
        <w:rPr>
          <w:lang w:val="es-ES"/>
        </w:rPr>
      </w:pPr>
      <w:r w:rsidRPr="00B87DF9">
        <w:rPr>
          <w:lang w:val="es-ES"/>
        </w:rPr>
        <w:t>Cada usuário ou dispositivo para o qual você obtiver uma SAL Enterprise ou SAL do Productivity Suite (somente usuário) poderá usar os seguintes recursos do software para servidores.</w:t>
      </w:r>
    </w:p>
    <w:p w14:paraId="59E58564" w14:textId="77777777" w:rsidR="009A4C7C" w:rsidRPr="00B87DF9" w:rsidRDefault="009A4C7C" w:rsidP="00FD2888">
      <w:pPr>
        <w:pStyle w:val="PURBullet-Indented"/>
        <w:rPr>
          <w:lang w:val="es-ES"/>
        </w:rPr>
      </w:pPr>
      <w:r w:rsidRPr="00B87DF9">
        <w:rPr>
          <w:lang w:val="es-ES"/>
        </w:rPr>
        <w:t>Os recursos da SAL Standard descritos anteriormente</w:t>
      </w:r>
    </w:p>
    <w:p w14:paraId="59E58565" w14:textId="77777777" w:rsidR="009A4C7C" w:rsidRPr="00B87DF9" w:rsidRDefault="009A4C7C" w:rsidP="00FD2888">
      <w:pPr>
        <w:pStyle w:val="PURBullet-Indented"/>
        <w:rPr>
          <w:lang w:val="es-ES"/>
        </w:rPr>
      </w:pPr>
      <w:r w:rsidRPr="00B87DF9">
        <w:rPr>
          <w:lang w:val="es-ES"/>
        </w:rPr>
        <w:t>Todos os recursos de Áudio, Vídeo e Conferências na Web</w:t>
      </w:r>
    </w:p>
    <w:p w14:paraId="59E58566" w14:textId="77777777" w:rsidR="009A4C7C" w:rsidRPr="00B87DF9" w:rsidRDefault="009A4C7C" w:rsidP="00FD2888">
      <w:pPr>
        <w:pStyle w:val="PURBullet-Indented"/>
        <w:rPr>
          <w:lang w:val="es-ES"/>
        </w:rPr>
      </w:pPr>
      <w:r w:rsidRPr="00B87DF9">
        <w:rPr>
          <w:lang w:val="es-ES"/>
        </w:rPr>
        <w:t>Todos os recursos de Compartilhamento de Área de Trabalho</w:t>
      </w:r>
    </w:p>
    <w:p w14:paraId="59E58567" w14:textId="77777777" w:rsidR="00D6363C" w:rsidRPr="00FD2888" w:rsidRDefault="00D6363C" w:rsidP="00FD2888">
      <w:pPr>
        <w:pStyle w:val="PURBullet-Indented"/>
      </w:pPr>
      <w:r w:rsidRPr="00FD2888">
        <w:t>Funcionalidade Sistemas de Salas</w:t>
      </w:r>
    </w:p>
    <w:p w14:paraId="59E58568" w14:textId="77777777" w:rsidR="00D6363C" w:rsidRPr="00B87DF9" w:rsidRDefault="00D6363C" w:rsidP="00FD2888">
      <w:pPr>
        <w:pStyle w:val="PURBullet-Indented"/>
        <w:rPr>
          <w:lang w:val="es-ES"/>
        </w:rPr>
      </w:pPr>
      <w:r w:rsidRPr="00B87DF9">
        <w:rPr>
          <w:lang w:val="es-ES"/>
        </w:rPr>
        <w:t>Funcionalidade Vários Fluxos de Vídeo em HD</w:t>
      </w:r>
    </w:p>
    <w:p w14:paraId="59E58569" w14:textId="77777777" w:rsidR="009A4C7C" w:rsidRPr="00B87DF9" w:rsidRDefault="009A4C7C" w:rsidP="00FD2888">
      <w:pPr>
        <w:pStyle w:val="PURBlueStrong"/>
        <w:rPr>
          <w:spacing w:val="0"/>
          <w:lang w:val="es-ES"/>
        </w:rPr>
      </w:pPr>
      <w:r w:rsidRPr="00B87DF9">
        <w:rPr>
          <w:spacing w:val="0"/>
          <w:lang w:val="es-ES"/>
        </w:rPr>
        <w:t>SAL Plus</w:t>
      </w:r>
    </w:p>
    <w:p w14:paraId="59E5856A" w14:textId="77777777" w:rsidR="009A4C7C" w:rsidRPr="00B87DF9" w:rsidRDefault="009A4C7C" w:rsidP="00FD2888">
      <w:pPr>
        <w:pStyle w:val="PURBody-Indented"/>
        <w:rPr>
          <w:lang w:val="es-ES"/>
        </w:rPr>
      </w:pPr>
      <w:r w:rsidRPr="00B87DF9">
        <w:rPr>
          <w:lang w:val="es-ES"/>
        </w:rPr>
        <w:t>Cada usuário ou dispositivo para o qual você obtiver uma SAL Plus poderá usar os seguintes recursos do software para servidores.</w:t>
      </w:r>
    </w:p>
    <w:p w14:paraId="59E5856B" w14:textId="77777777" w:rsidR="009A4C7C" w:rsidRPr="00B87DF9" w:rsidRDefault="009A4C7C" w:rsidP="00FD2888">
      <w:pPr>
        <w:pStyle w:val="PURBullet-Indented"/>
        <w:rPr>
          <w:lang w:val="es-ES"/>
        </w:rPr>
      </w:pPr>
      <w:r w:rsidRPr="00B87DF9">
        <w:rPr>
          <w:lang w:val="es-ES"/>
        </w:rPr>
        <w:t>Os recursos da SAL Standard descritos anteriormente</w:t>
      </w:r>
    </w:p>
    <w:p w14:paraId="59E5856C" w14:textId="77777777" w:rsidR="009A4C7C" w:rsidRPr="00FD2888" w:rsidRDefault="009A4C7C" w:rsidP="00FD2888">
      <w:pPr>
        <w:pStyle w:val="PURBullet-Indented"/>
      </w:pPr>
      <w:r w:rsidRPr="00FD2888">
        <w:t>Todos os recursos de VoIP</w:t>
      </w:r>
    </w:p>
    <w:p w14:paraId="59E5856D" w14:textId="77777777" w:rsidR="009A4C7C" w:rsidRPr="00B87DF9" w:rsidRDefault="009A4C7C" w:rsidP="00FD2888">
      <w:pPr>
        <w:pStyle w:val="PURBullet-Indented"/>
        <w:rPr>
          <w:lang w:val="es-ES"/>
        </w:rPr>
      </w:pPr>
      <w:r w:rsidRPr="00B87DF9">
        <w:rPr>
          <w:lang w:val="es-ES"/>
        </w:rPr>
        <w:t>Todos os recursos de Gerenciamento de Chamadas</w:t>
      </w:r>
    </w:p>
    <w:p w14:paraId="59E5856E" w14:textId="77777777" w:rsidR="009A4C7C" w:rsidRPr="00B87DF9" w:rsidRDefault="009A4C7C" w:rsidP="00FD2888">
      <w:pPr>
        <w:pStyle w:val="PURBlueStrong"/>
        <w:rPr>
          <w:spacing w:val="0"/>
          <w:lang w:val="es-ES"/>
        </w:rPr>
      </w:pPr>
      <w:r w:rsidRPr="00B87DF9">
        <w:rPr>
          <w:spacing w:val="0"/>
          <w:lang w:val="es-ES"/>
        </w:rPr>
        <w:lastRenderedPageBreak/>
        <w:t>SAL Enterprise Plus</w:t>
      </w:r>
    </w:p>
    <w:p w14:paraId="59E5856F" w14:textId="77777777" w:rsidR="009A4C7C" w:rsidRPr="00B87DF9" w:rsidRDefault="009A4C7C" w:rsidP="00FD2888">
      <w:pPr>
        <w:pStyle w:val="PURBody-Indented"/>
        <w:rPr>
          <w:lang w:val="es-ES"/>
        </w:rPr>
      </w:pPr>
      <w:r w:rsidRPr="00B87DF9">
        <w:rPr>
          <w:lang w:val="es-ES"/>
        </w:rPr>
        <w:t>Cada usuário ou dispositivo para o qual você obtiver uma SAL Enterprise Plus poderá usar os seguintes recursos do software para servidores.</w:t>
      </w:r>
    </w:p>
    <w:p w14:paraId="59E58570" w14:textId="77777777" w:rsidR="009A4C7C" w:rsidRPr="00B87DF9" w:rsidRDefault="009A4C7C" w:rsidP="00FD2888">
      <w:pPr>
        <w:pStyle w:val="PURBullet-Indented"/>
        <w:rPr>
          <w:lang w:val="es-ES"/>
        </w:rPr>
      </w:pPr>
      <w:r w:rsidRPr="00B87DF9">
        <w:rPr>
          <w:lang w:val="es-ES"/>
        </w:rPr>
        <w:t>Os recursos da SAL Standard descritos anteriormente</w:t>
      </w:r>
    </w:p>
    <w:p w14:paraId="59E58571" w14:textId="77777777" w:rsidR="009A4C7C" w:rsidRPr="00B87DF9" w:rsidRDefault="009A4C7C" w:rsidP="00FD2888">
      <w:pPr>
        <w:pStyle w:val="PURBullet-Indented"/>
        <w:rPr>
          <w:lang w:val="es-ES"/>
        </w:rPr>
      </w:pPr>
      <w:r w:rsidRPr="00B87DF9">
        <w:rPr>
          <w:lang w:val="es-ES"/>
        </w:rPr>
        <w:t>Todos os recursos de Áudio, Vídeo e Conferências na Web</w:t>
      </w:r>
    </w:p>
    <w:p w14:paraId="59E58572" w14:textId="77777777" w:rsidR="009A4C7C" w:rsidRPr="00B87DF9" w:rsidRDefault="009A4C7C" w:rsidP="00FD2888">
      <w:pPr>
        <w:pStyle w:val="PURBullet-Indented"/>
        <w:rPr>
          <w:lang w:val="es-ES"/>
        </w:rPr>
      </w:pPr>
      <w:r w:rsidRPr="00B87DF9">
        <w:rPr>
          <w:lang w:val="es-ES"/>
        </w:rPr>
        <w:t>Todos os recursos de Compartilhamento de Área de Trabalho</w:t>
      </w:r>
    </w:p>
    <w:p w14:paraId="59E58573" w14:textId="77777777" w:rsidR="009A4C7C" w:rsidRPr="00FD2888" w:rsidRDefault="009A4C7C" w:rsidP="00FD2888">
      <w:pPr>
        <w:pStyle w:val="PURBullet-Indented"/>
      </w:pPr>
      <w:r w:rsidRPr="00FD2888">
        <w:t>Todos os recursos de VoIP</w:t>
      </w:r>
    </w:p>
    <w:p w14:paraId="59A46476" w14:textId="77777777" w:rsidR="00616F74" w:rsidRDefault="009A4C7C" w:rsidP="00616F74">
      <w:pPr>
        <w:pStyle w:val="PURBullet-Indented"/>
      </w:pPr>
      <w:r w:rsidRPr="00B87DF9">
        <w:rPr>
          <w:lang w:val="es-ES"/>
        </w:rPr>
        <w:t>Todos os recursos de Gerenciamento de Chamadas</w:t>
      </w:r>
      <w:r w:rsidR="00616F74" w:rsidRPr="00616F74">
        <w:t xml:space="preserve"> </w:t>
      </w:r>
    </w:p>
    <w:p w14:paraId="5C5EB263" w14:textId="12AEFA28" w:rsidR="00616F74" w:rsidRPr="00FD2888" w:rsidRDefault="00616F74" w:rsidP="00616F74">
      <w:pPr>
        <w:pStyle w:val="PURBullet-Indented"/>
      </w:pPr>
      <w:r w:rsidRPr="00FD2888">
        <w:t>Funcionalidade Sistemas de Salas</w:t>
      </w:r>
    </w:p>
    <w:p w14:paraId="59E58574" w14:textId="66EE7B03" w:rsidR="00091B14" w:rsidRPr="00616F74" w:rsidRDefault="00616F74" w:rsidP="00616F74">
      <w:pPr>
        <w:pStyle w:val="PURBullet-Indented"/>
        <w:rPr>
          <w:lang w:val="es-ES"/>
        </w:rPr>
      </w:pPr>
      <w:r w:rsidRPr="00B87DF9">
        <w:rPr>
          <w:lang w:val="es-ES"/>
        </w:rPr>
        <w:t>Funcionalidade Vários Fluxos de Vídeo em HD</w:t>
      </w:r>
    </w:p>
    <w:p w14:paraId="59E58575" w14:textId="77777777" w:rsidR="00091B14" w:rsidRPr="00FD2888" w:rsidRDefault="00091B14" w:rsidP="00FD2888">
      <w:pPr>
        <w:pStyle w:val="PURBlueStrong-Indented"/>
        <w:rPr>
          <w:spacing w:val="0"/>
        </w:rPr>
      </w:pPr>
      <w:r w:rsidRPr="00FD2888">
        <w:rPr>
          <w:spacing w:val="0"/>
        </w:rPr>
        <w:t>Software .NET Framework</w:t>
      </w:r>
    </w:p>
    <w:p w14:paraId="59E58576" w14:textId="77777777" w:rsidR="00091B14" w:rsidRPr="00925AAA" w:rsidRDefault="00091B14" w:rsidP="00FD2888">
      <w:pPr>
        <w:pStyle w:val="PURBody-Indented"/>
        <w:rPr>
          <w:lang w:val="fr-CA"/>
        </w:rPr>
      </w:pPr>
      <w:r w:rsidRPr="00FD2888">
        <w:t xml:space="preserve">O software do produto contém o software Microsoft .NET Framework e pode conter o software PowerShell. </w:t>
      </w:r>
      <w:r w:rsidRPr="00925AAA">
        <w:rPr>
          <w:lang w:val="fr-CA"/>
        </w:rPr>
        <w:t>Consulte os termos de licença do Software .NET Framework, PowerShell e Windows hotfix KB975759 nos Termos Universais de Licença.</w:t>
      </w:r>
    </w:p>
    <w:p w14:paraId="59E58577" w14:textId="77777777" w:rsidR="009A4C7C" w:rsidRPr="00925AAA" w:rsidRDefault="009A4C7C" w:rsidP="00293645">
      <w:pPr>
        <w:pStyle w:val="PURBody"/>
        <w:rPr>
          <w:lang w:val="fr-CA"/>
        </w:rPr>
      </w:pPr>
      <w:r w:rsidRPr="00925AAA">
        <w:rPr>
          <w:lang w:val="fr-CA"/>
        </w:rPr>
        <w:t>Além dos direitos descritos acima, esses termos adicionais se aplicam às SALs do Lync Standard, Enterprise, Plus, Enterprise Plus e</w:t>
      </w:r>
      <w:r w:rsidR="00293645" w:rsidRPr="00925AAA">
        <w:rPr>
          <w:lang w:val="fr-CA"/>
        </w:rPr>
        <w:t> </w:t>
      </w:r>
      <w:r w:rsidRPr="00925AAA">
        <w:rPr>
          <w:lang w:val="fr-CA"/>
        </w:rPr>
        <w:t>Productivity Suite:</w:t>
      </w:r>
    </w:p>
    <w:p w14:paraId="59E58578" w14:textId="77777777" w:rsidR="009A4C7C" w:rsidRPr="00B87DF9" w:rsidRDefault="009A4C7C" w:rsidP="00FD2888">
      <w:pPr>
        <w:pStyle w:val="PURBlueStrong"/>
        <w:rPr>
          <w:spacing w:val="0"/>
          <w:lang w:val="es-ES"/>
        </w:rPr>
      </w:pPr>
      <w:r w:rsidRPr="00B87DF9">
        <w:rPr>
          <w:spacing w:val="0"/>
          <w:lang w:val="es-ES"/>
        </w:rPr>
        <w:t>Lync 2013 e Lync para Mac 2011</w:t>
      </w:r>
    </w:p>
    <w:p w14:paraId="59E58579" w14:textId="77777777" w:rsidR="002D1613" w:rsidRPr="00B87DF9" w:rsidRDefault="009A4C7C" w:rsidP="00FD2888">
      <w:pPr>
        <w:pStyle w:val="PURBody-Indented"/>
        <w:rPr>
          <w:lang w:val="es-ES"/>
        </w:rPr>
      </w:pPr>
      <w:r w:rsidRPr="00B87DF9">
        <w:rPr>
          <w:lang w:val="es-ES"/>
        </w:rPr>
        <w:t>Você poderá criar e executar uma instância do software cliente Lync 2013 ou Lync para Mac 2011 em um ambiente de sistema operacional (ou OSE) físico ou virtual em (a) qualquer dispositivo para o qual você adquira uma SAL de dispositivo e em (b) um único dispositivo usado por qualquer usuário para o qual você adquira uma SAL de usuário.</w:t>
      </w:r>
    </w:p>
    <w:p w14:paraId="59E5857A" w14:textId="77777777" w:rsidR="009A4C7C"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7B" w14:textId="77777777" w:rsidR="009A4C7C" w:rsidRPr="00B87DF9" w:rsidRDefault="009A4C7C" w:rsidP="00FD2888">
      <w:pPr>
        <w:pStyle w:val="PURProductName"/>
        <w:rPr>
          <w:lang w:val="es-ES"/>
        </w:rPr>
      </w:pPr>
      <w:bookmarkStart w:id="415" w:name="_Toc299519123"/>
      <w:bookmarkStart w:id="416" w:name="_Toc299531555"/>
      <w:bookmarkStart w:id="417" w:name="_Toc299531879"/>
      <w:bookmarkStart w:id="418" w:name="_Toc299957162"/>
      <w:bookmarkStart w:id="419" w:name="_Toc346536863"/>
      <w:bookmarkStart w:id="420" w:name="_Toc346895314"/>
      <w:bookmarkStart w:id="421" w:name="_Toc339280327"/>
      <w:bookmarkStart w:id="422" w:name="_Toc339280470"/>
      <w:bookmarkStart w:id="423" w:name="_Toc363552799"/>
      <w:bookmarkStart w:id="424" w:name="_Toc363552862"/>
      <w:bookmarkStart w:id="425" w:name="_Toc378682161"/>
      <w:bookmarkStart w:id="426" w:name="_Toc378682263"/>
      <w:bookmarkStart w:id="427" w:name="_Toc371268275"/>
      <w:bookmarkStart w:id="428" w:name="_Toc371268341"/>
      <w:bookmarkStart w:id="429" w:name="_Toc381961356"/>
      <w:bookmarkStart w:id="430" w:name="_Toc381961397"/>
      <w:r w:rsidRPr="00B87DF9">
        <w:rPr>
          <w:lang w:val="es-ES"/>
        </w:rPr>
        <w:t>Microsoft Application Virtualization Hosting para Desktops</w:t>
      </w:r>
      <w:bookmarkEnd w:id="415"/>
      <w:bookmarkEnd w:id="416"/>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r w:rsidRPr="00FD2888">
        <w:fldChar w:fldCharType="begin"/>
      </w:r>
      <w:r w:rsidRPr="00B87DF9">
        <w:rPr>
          <w:lang w:val="es-ES"/>
        </w:rPr>
        <w:instrText>XE "Microsoft Application Virtualization Hosting para Desktops"</w:instrText>
      </w:r>
      <w:r w:rsidRPr="00FD2888">
        <w:fldChar w:fldCharType="end"/>
      </w:r>
    </w:p>
    <w:p w14:paraId="59E5857C" w14:textId="77777777" w:rsidR="009A4C7C" w:rsidRPr="00B87DF9" w:rsidRDefault="009A4C7C"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FD2888" w14:paraId="59E5857F" w14:textId="77777777" w:rsidTr="0015145F">
        <w:tc>
          <w:tcPr>
            <w:tcW w:w="2571" w:type="pct"/>
            <w:tcBorders>
              <w:top w:val="single" w:sz="4" w:space="0" w:color="auto"/>
              <w:bottom w:val="nil"/>
            </w:tcBorders>
          </w:tcPr>
          <w:p w14:paraId="59E5857D"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29" w:type="pct"/>
            <w:tcBorders>
              <w:top w:val="single" w:sz="4" w:space="0" w:color="auto"/>
              <w:bottom w:val="nil"/>
            </w:tcBorders>
          </w:tcPr>
          <w:p w14:paraId="59E5857E" w14:textId="77777777" w:rsidR="00831C1F" w:rsidRPr="00FD2888" w:rsidRDefault="004F154D" w:rsidP="00FD2888">
            <w:pPr>
              <w:pStyle w:val="PURLMSH"/>
            </w:pPr>
            <w:r w:rsidRPr="00FD2888">
              <w:t xml:space="preserve">Consulte Notificações Aplicáveis: </w:t>
            </w:r>
            <w:r w:rsidRPr="00FD2888">
              <w:rPr>
                <w:b/>
              </w:rPr>
              <w:t>Não</w:t>
            </w:r>
          </w:p>
        </w:tc>
      </w:tr>
      <w:tr w:rsidR="009A4C7C" w:rsidRPr="00B87DF9" w14:paraId="59E58582" w14:textId="77777777" w:rsidTr="0015145F">
        <w:tc>
          <w:tcPr>
            <w:tcW w:w="2571" w:type="pct"/>
            <w:tcBorders>
              <w:top w:val="nil"/>
            </w:tcBorders>
          </w:tcPr>
          <w:p w14:paraId="59E58580" w14:textId="77777777" w:rsidR="009A4C7C" w:rsidRPr="00FD2888" w:rsidRDefault="009A4C7C" w:rsidP="00FD2888">
            <w:pPr>
              <w:pStyle w:val="PURLMSH"/>
            </w:pPr>
            <w:r w:rsidRPr="00FD2888">
              <w:t xml:space="preserve">Software Adicional/Cliente: </w:t>
            </w:r>
            <w:r w:rsidRPr="00FD2888">
              <w:rPr>
                <w:b/>
              </w:rPr>
              <w:t>Não</w:t>
            </w:r>
            <w:r w:rsidRPr="00FD2888">
              <w:t xml:space="preserve"> </w:t>
            </w:r>
          </w:p>
        </w:tc>
        <w:tc>
          <w:tcPr>
            <w:tcW w:w="2429" w:type="pct"/>
            <w:tcBorders>
              <w:top w:val="nil"/>
            </w:tcBorders>
          </w:tcPr>
          <w:p w14:paraId="59E58581" w14:textId="77777777" w:rsidR="009A4C7C" w:rsidRPr="00B87DF9" w:rsidRDefault="003B0799" w:rsidP="00CC5B25">
            <w:pPr>
              <w:pStyle w:val="PURLMSH"/>
              <w:rPr>
                <w:lang w:val="es-ES"/>
              </w:rPr>
            </w:pPr>
            <w:r w:rsidRPr="00B87DF9">
              <w:rPr>
                <w:lang w:val="es-ES"/>
              </w:rPr>
              <w:t>Qualificado para Serviços de Software em Servidores de Prestadores do</w:t>
            </w:r>
            <w:r w:rsidR="00CC5B25">
              <w:rPr>
                <w:lang w:val="es-ES"/>
              </w:rPr>
              <w:t> </w:t>
            </w:r>
            <w:r w:rsidRPr="00B87DF9">
              <w:rPr>
                <w:lang w:val="es-ES"/>
              </w:rPr>
              <w:t xml:space="preserve">Data Center: </w:t>
            </w:r>
            <w:r w:rsidRPr="00B87DF9">
              <w:rPr>
                <w:b/>
                <w:lang w:val="es-ES"/>
              </w:rPr>
              <w:t>Sim</w:t>
            </w:r>
          </w:p>
        </w:tc>
      </w:tr>
      <w:tr w:rsidR="00AD5AED" w:rsidRPr="00925AAA" w14:paraId="59E58584"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583" w14:textId="77777777" w:rsidR="00AD5AED" w:rsidRPr="00925AAA" w:rsidRDefault="00AD5AED"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AD5AED" w:rsidRPr="00FD2888" w14:paraId="59E58587"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585" w14:textId="77777777" w:rsidR="00AD5AED" w:rsidRPr="00FD2888" w:rsidRDefault="00BB41EF" w:rsidP="00FD2888">
            <w:pPr>
              <w:pStyle w:val="PURBody"/>
            </w:pPr>
            <w:r w:rsidRPr="00FD2888">
              <w:rPr>
                <w:b/>
              </w:rPr>
              <w:t>Você precisa de:</w:t>
            </w:r>
          </w:p>
          <w:p w14:paraId="59E58586" w14:textId="77777777" w:rsidR="00AD5AED" w:rsidRPr="00FD2888" w:rsidRDefault="00AD5AED" w:rsidP="00FD2888">
            <w:pPr>
              <w:pStyle w:val="PURBullet-Indented"/>
            </w:pPr>
            <w:r w:rsidRPr="00FD2888">
              <w:t>SAL do Microsoft Application Virtualization Hosting para Desktops</w:t>
            </w:r>
          </w:p>
        </w:tc>
      </w:tr>
    </w:tbl>
    <w:p w14:paraId="59E58588" w14:textId="77777777" w:rsidR="009A4C7C" w:rsidRPr="00B87DF9" w:rsidRDefault="009A4C7C" w:rsidP="00FD2888">
      <w:pPr>
        <w:pStyle w:val="PURADDITIONALTERMSHEADERMB"/>
        <w:rPr>
          <w:lang w:val="es-ES"/>
        </w:rPr>
      </w:pPr>
      <w:r w:rsidRPr="00B87DF9">
        <w:rPr>
          <w:lang w:val="es-ES"/>
        </w:rPr>
        <w:t>Termos Adicionais:</w:t>
      </w:r>
    </w:p>
    <w:p w14:paraId="59E58589" w14:textId="77777777" w:rsidR="009A4C7C" w:rsidRPr="00B87DF9" w:rsidRDefault="009A4C7C" w:rsidP="00FD2888">
      <w:pPr>
        <w:pStyle w:val="PURBlueStrong"/>
        <w:rPr>
          <w:spacing w:val="0"/>
          <w:lang w:val="es-ES"/>
        </w:rPr>
      </w:pPr>
      <w:r w:rsidRPr="00B87DF9">
        <w:rPr>
          <w:spacing w:val="0"/>
          <w:lang w:val="es-ES"/>
        </w:rPr>
        <w:t>Virtualização Ilimitada com Produtos e Componentes Microsoft dos produtos Microsoft</w:t>
      </w:r>
    </w:p>
    <w:p w14:paraId="59E5858A" w14:textId="77777777" w:rsidR="009A4C7C" w:rsidRPr="00B87DF9" w:rsidRDefault="00FE3B33" w:rsidP="00FD2888">
      <w:pPr>
        <w:pStyle w:val="PURBody-Indented"/>
        <w:rPr>
          <w:lang w:val="es-ES"/>
        </w:rPr>
      </w:pPr>
      <w:r w:rsidRPr="00B87DF9">
        <w:rPr>
          <w:lang w:val="es-ES"/>
        </w:rPr>
        <w:t>Os seguintes produtos Microsoft podem ser usados com o Microsoft Application Virtualization Hosting para Desktops ou outra tecnologia de virtualização de aplicativos de terceiros:</w:t>
      </w:r>
    </w:p>
    <w:p w14:paraId="59E5858B" w14:textId="77777777" w:rsidR="009A4C7C" w:rsidRPr="00FD2888" w:rsidRDefault="009A4C7C" w:rsidP="00FD2888">
      <w:pPr>
        <w:pStyle w:val="PURBullet-Indented"/>
      </w:pPr>
      <w:r w:rsidRPr="00FD2888">
        <w:t>Microsoft Dynamics NAV 2013 R2</w:t>
      </w:r>
    </w:p>
    <w:p w14:paraId="59E5858C" w14:textId="77777777" w:rsidR="00A11A7A" w:rsidRPr="00B87DF9" w:rsidRDefault="009A4C7C" w:rsidP="00FD2888">
      <w:pPr>
        <w:pStyle w:val="PURBody-Indented"/>
        <w:rPr>
          <w:lang w:val="es-ES"/>
        </w:rPr>
      </w:pPr>
      <w:r w:rsidRPr="00B87DF9">
        <w:rPr>
          <w:lang w:val="es-ES"/>
        </w:rPr>
        <w:t>Não são permitidos outros produtos ou componentes Microsoft dos produtos Microsoft.</w:t>
      </w:r>
    </w:p>
    <w:p w14:paraId="59E5858D" w14:textId="77777777" w:rsidR="00893CE7" w:rsidRPr="00B87DF9" w:rsidRDefault="00A763A5" w:rsidP="00FD2888">
      <w:pPr>
        <w:pStyle w:val="PURBody-Indented"/>
        <w:keepLines/>
        <w:ind w:left="274"/>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8E" w14:textId="77777777" w:rsidR="00C079D4" w:rsidRPr="00B87DF9" w:rsidRDefault="00C079D4" w:rsidP="00FD2888">
      <w:pPr>
        <w:pStyle w:val="PURProductName"/>
        <w:rPr>
          <w:lang w:val="es-ES"/>
        </w:rPr>
      </w:pPr>
      <w:bookmarkStart w:id="431" w:name="_Toc363552800"/>
      <w:bookmarkStart w:id="432" w:name="_Toc363552863"/>
      <w:bookmarkStart w:id="433" w:name="_Toc378682162"/>
      <w:bookmarkStart w:id="434" w:name="_Toc378682264"/>
      <w:bookmarkStart w:id="435" w:name="_Toc371268276"/>
      <w:bookmarkStart w:id="436" w:name="_Toc371268342"/>
      <w:bookmarkStart w:id="437" w:name="_Toc381961357"/>
      <w:bookmarkStart w:id="438" w:name="_Toc381961398"/>
      <w:bookmarkStart w:id="439" w:name="_Toc299519124"/>
      <w:bookmarkStart w:id="440" w:name="_Toc299531556"/>
      <w:bookmarkStart w:id="441" w:name="_Toc299531880"/>
      <w:bookmarkStart w:id="442" w:name="_Toc299957163"/>
      <w:bookmarkStart w:id="443" w:name="_Toc346536864"/>
      <w:bookmarkStart w:id="444" w:name="_Toc346895315"/>
      <w:bookmarkStart w:id="445" w:name="_Toc339280328"/>
      <w:bookmarkStart w:id="446" w:name="_Toc339280471"/>
      <w:r w:rsidRPr="00B87DF9">
        <w:rPr>
          <w:lang w:val="es-ES"/>
        </w:rPr>
        <w:t>Microsoft Application Virtualization para Serviços de Área de Trabalho Remota</w:t>
      </w:r>
      <w:bookmarkEnd w:id="431"/>
      <w:bookmarkEnd w:id="432"/>
      <w:bookmarkEnd w:id="433"/>
      <w:bookmarkEnd w:id="434"/>
      <w:bookmarkEnd w:id="435"/>
      <w:bookmarkEnd w:id="436"/>
      <w:bookmarkEnd w:id="437"/>
      <w:bookmarkEnd w:id="438"/>
      <w:r w:rsidRPr="00FD2888">
        <w:fldChar w:fldCharType="begin"/>
      </w:r>
      <w:r w:rsidRPr="00B87DF9">
        <w:rPr>
          <w:lang w:val="es-ES"/>
        </w:rPr>
        <w:instrText>XE "Microsoft Application Virtualization para Serviços de Área de Trabalho Remota"</w:instrText>
      </w:r>
      <w:r w:rsidRPr="00FD2888">
        <w:fldChar w:fldCharType="end"/>
      </w:r>
    </w:p>
    <w:p w14:paraId="59E5858F" w14:textId="77777777" w:rsidR="00C079D4" w:rsidRPr="00B87DF9" w:rsidRDefault="00C079D4"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B87DF9" w14:paraId="59E58592" w14:textId="77777777" w:rsidTr="00E964A3">
        <w:tc>
          <w:tcPr>
            <w:tcW w:w="2477" w:type="pct"/>
            <w:gridSpan w:val="2"/>
            <w:tcBorders>
              <w:top w:val="single" w:sz="4" w:space="0" w:color="auto"/>
              <w:bottom w:val="nil"/>
            </w:tcBorders>
          </w:tcPr>
          <w:p w14:paraId="59E58590" w14:textId="77777777" w:rsidR="007331A1" w:rsidRPr="00B87DF9" w:rsidRDefault="007331A1"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gridSpan w:val="2"/>
            <w:tcBorders>
              <w:top w:val="single" w:sz="4" w:space="0" w:color="auto"/>
              <w:bottom w:val="nil"/>
            </w:tcBorders>
          </w:tcPr>
          <w:p w14:paraId="59E58591" w14:textId="77777777" w:rsidR="007331A1" w:rsidRPr="00B87DF9" w:rsidRDefault="007331A1" w:rsidP="00FD2888">
            <w:pPr>
              <w:pStyle w:val="PURLMSH"/>
              <w:rPr>
                <w:i/>
                <w:lang w:val="es-ES"/>
              </w:rPr>
            </w:pPr>
            <w:r w:rsidRPr="00B87DF9">
              <w:rPr>
                <w:lang w:val="es-ES"/>
              </w:rPr>
              <w:t xml:space="preserve">Qualificado para Serviços de Software em Servidores de Prestadores do Data Center: </w:t>
            </w:r>
            <w:r w:rsidRPr="00B87DF9">
              <w:rPr>
                <w:b/>
                <w:lang w:val="es-ES"/>
              </w:rPr>
              <w:t>Sim</w:t>
            </w:r>
          </w:p>
        </w:tc>
      </w:tr>
      <w:tr w:rsidR="007331A1" w:rsidRPr="00925AAA" w14:paraId="59E5859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59E58593" w14:textId="77777777" w:rsidR="007331A1" w:rsidRPr="00925AAA" w:rsidRDefault="007331A1"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7331A1" w:rsidRPr="00B87DF9" w14:paraId="59E58597"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59E58595" w14:textId="77777777" w:rsidR="007331A1" w:rsidRPr="00FD2888" w:rsidRDefault="007331A1" w:rsidP="00FD2888">
            <w:pPr>
              <w:pStyle w:val="PURBody"/>
            </w:pPr>
            <w:r w:rsidRPr="00FD2888">
              <w:rPr>
                <w:b/>
              </w:rPr>
              <w:t>Você precisa de:</w:t>
            </w:r>
          </w:p>
          <w:p w14:paraId="59E58596" w14:textId="77777777" w:rsidR="007331A1" w:rsidRPr="00B87DF9" w:rsidRDefault="007331A1" w:rsidP="00FD2888">
            <w:pPr>
              <w:pStyle w:val="PURBullet-Indented"/>
              <w:rPr>
                <w:b/>
                <w:bCs/>
                <w:lang w:val="es-ES"/>
              </w:rPr>
            </w:pPr>
            <w:r w:rsidRPr="00B87DF9">
              <w:rPr>
                <w:lang w:val="es-ES"/>
              </w:rPr>
              <w:lastRenderedPageBreak/>
              <w:t>SAL dos Serviços de Área de Trabalho Remota do Windows Server 2012</w:t>
            </w:r>
          </w:p>
        </w:tc>
      </w:tr>
    </w:tbl>
    <w:p w14:paraId="59E58598" w14:textId="77777777" w:rsidR="00C079D4" w:rsidRPr="00B87DF9" w:rsidRDefault="00C079D4" w:rsidP="00FD2888">
      <w:pPr>
        <w:pStyle w:val="PURADDITIONALTERMSHEADERMB"/>
        <w:rPr>
          <w:lang w:val="es-ES"/>
        </w:rPr>
      </w:pPr>
      <w:r w:rsidRPr="00B87DF9">
        <w:rPr>
          <w:lang w:val="es-ES"/>
        </w:rPr>
        <w:lastRenderedPageBreak/>
        <w:t>Termos Adicionais:</w:t>
      </w:r>
    </w:p>
    <w:p w14:paraId="59E58599" w14:textId="77777777" w:rsidR="00C079D4" w:rsidRPr="00B87DF9" w:rsidRDefault="00C079D4" w:rsidP="00FD2888">
      <w:pPr>
        <w:pStyle w:val="PURBlueStrong-Indented"/>
        <w:rPr>
          <w:spacing w:val="0"/>
          <w:lang w:val="es-ES"/>
        </w:rPr>
      </w:pPr>
      <w:r w:rsidRPr="00B87DF9">
        <w:rPr>
          <w:spacing w:val="0"/>
          <w:lang w:val="es-ES"/>
        </w:rPr>
        <w:t>Direitos de Acesso Apenas</w:t>
      </w:r>
    </w:p>
    <w:p w14:paraId="59E5859A" w14:textId="77777777" w:rsidR="00C079D4" w:rsidRPr="00B87DF9" w:rsidRDefault="00C079D4" w:rsidP="00FD2888">
      <w:pPr>
        <w:pStyle w:val="PURBody-Indented"/>
        <w:rPr>
          <w:lang w:val="es-ES"/>
        </w:rPr>
      </w:pPr>
      <w:r w:rsidRPr="00B87DF9">
        <w:rPr>
          <w:lang w:val="es-ES"/>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14:paraId="59E5859B" w14:textId="77777777" w:rsidR="00C079D4" w:rsidRPr="00B87DF9" w:rsidRDefault="00C079D4" w:rsidP="00FD2888">
      <w:pPr>
        <w:pStyle w:val="PURBlueStrong-Indented"/>
        <w:rPr>
          <w:spacing w:val="0"/>
          <w:lang w:val="es-ES"/>
        </w:rPr>
      </w:pPr>
      <w:r w:rsidRPr="00B87DF9">
        <w:rPr>
          <w:spacing w:val="0"/>
          <w:lang w:val="es-ES"/>
        </w:rPr>
        <w:t>Software para Servidores</w:t>
      </w:r>
    </w:p>
    <w:p w14:paraId="59E5859C" w14:textId="77777777" w:rsidR="00C079D4" w:rsidRPr="00B87DF9" w:rsidRDefault="00C079D4" w:rsidP="00FD2888">
      <w:pPr>
        <w:pStyle w:val="PURBody-Indented"/>
        <w:rPr>
          <w:lang w:val="es-ES"/>
        </w:rPr>
      </w:pPr>
      <w:r w:rsidRPr="00B87DF9">
        <w:rPr>
          <w:lang w:val="es-ES"/>
        </w:rP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59E5859D" w14:textId="77777777" w:rsidR="00C079D4" w:rsidRPr="00B87DF9" w:rsidRDefault="00A763A5" w:rsidP="00FD2888">
      <w:pPr>
        <w:pStyle w:val="PURBody-Indented"/>
        <w:keepLines/>
        <w:ind w:left="274"/>
        <w:jc w:val="right"/>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9E" w14:textId="49B26C58" w:rsidR="009A4C7C" w:rsidRPr="00B87DF9" w:rsidRDefault="009A4C7C" w:rsidP="00FD2888">
      <w:pPr>
        <w:pStyle w:val="PURProductName"/>
        <w:rPr>
          <w:lang w:val="fr-FR"/>
        </w:rPr>
      </w:pPr>
      <w:bookmarkStart w:id="447" w:name="_Toc363552801"/>
      <w:bookmarkStart w:id="448" w:name="_Toc363552864"/>
      <w:bookmarkStart w:id="449" w:name="_Toc378682163"/>
      <w:bookmarkStart w:id="450" w:name="_Toc378682265"/>
      <w:bookmarkStart w:id="451" w:name="_Toc371268277"/>
      <w:bookmarkStart w:id="452" w:name="_Toc371268343"/>
      <w:bookmarkStart w:id="453" w:name="_Toc381961358"/>
      <w:bookmarkStart w:id="454" w:name="_Toc381961399"/>
      <w:r w:rsidRPr="00B87DF9">
        <w:rPr>
          <w:lang w:val="fr-FR"/>
        </w:rPr>
        <w:t>Microsoft Dynamics AX 2012</w:t>
      </w:r>
      <w:bookmarkEnd w:id="439"/>
      <w:bookmarkEnd w:id="440"/>
      <w:bookmarkEnd w:id="441"/>
      <w:bookmarkEnd w:id="442"/>
      <w:r w:rsidRPr="00B87DF9">
        <w:rPr>
          <w:lang w:val="fr-FR"/>
        </w:rPr>
        <w:t xml:space="preserve"> </w:t>
      </w:r>
      <w:bookmarkEnd w:id="443"/>
      <w:bookmarkEnd w:id="444"/>
      <w:bookmarkEnd w:id="445"/>
      <w:bookmarkEnd w:id="446"/>
      <w:bookmarkEnd w:id="447"/>
      <w:bookmarkEnd w:id="448"/>
      <w:bookmarkEnd w:id="449"/>
      <w:bookmarkEnd w:id="450"/>
      <w:bookmarkEnd w:id="451"/>
      <w:bookmarkEnd w:id="452"/>
      <w:r w:rsidRPr="00B87DF9">
        <w:rPr>
          <w:lang w:val="fr-FR"/>
        </w:rPr>
        <w:t>R</w:t>
      </w:r>
      <w:r w:rsidR="00142371">
        <w:rPr>
          <w:lang w:val="fr-FR"/>
        </w:rPr>
        <w:t>2</w:t>
      </w:r>
      <w:bookmarkEnd w:id="453"/>
      <w:bookmarkEnd w:id="454"/>
      <w:r w:rsidRPr="00FD2888">
        <w:fldChar w:fldCharType="begin"/>
      </w:r>
      <w:r w:rsidRPr="00B87DF9">
        <w:rPr>
          <w:lang w:val="fr-FR"/>
        </w:rPr>
        <w:instrText>XE "Microsoft Dynamics AX 2012 R3"</w:instrText>
      </w:r>
      <w:r w:rsidRPr="00FD2888">
        <w:fldChar w:fldCharType="end"/>
      </w:r>
    </w:p>
    <w:p w14:paraId="59E5859F" w14:textId="77777777" w:rsidR="009A4C7C" w:rsidRPr="00B87DF9" w:rsidRDefault="009A4C7C" w:rsidP="00CC5B2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CC5B25">
        <w:rPr>
          <w:spacing w:val="0"/>
          <w:lang w:val="es-ES"/>
        </w:rPr>
        <w:t> </w:t>
      </w:r>
      <w:r w:rsidRPr="00B87DF9">
        <w:rPr>
          <w:spacing w:val="0"/>
          <w:lang w:val="es-ES"/>
        </w:rPr>
        <w:t>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FD2888" w14:paraId="59E585A2" w14:textId="77777777" w:rsidTr="0015145F">
        <w:tc>
          <w:tcPr>
            <w:tcW w:w="2547" w:type="pct"/>
          </w:tcPr>
          <w:p w14:paraId="59E585A0"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53" w:type="pct"/>
            <w:gridSpan w:val="2"/>
          </w:tcPr>
          <w:p w14:paraId="59E585A1" w14:textId="77777777" w:rsidR="00831C1F" w:rsidRPr="00FD2888" w:rsidRDefault="004F154D" w:rsidP="00FD2888">
            <w:pPr>
              <w:pStyle w:val="PURLMSH"/>
            </w:pPr>
            <w:r w:rsidRPr="00FD2888">
              <w:t xml:space="preserve">Consulte Notificações Aplicáveis: </w:t>
            </w:r>
            <w:r w:rsidRPr="00FD2888">
              <w:rPr>
                <w:b/>
              </w:rPr>
              <w:t>Não</w:t>
            </w:r>
          </w:p>
        </w:tc>
      </w:tr>
      <w:tr w:rsidR="009A4C7C" w:rsidRPr="00B87DF9" w14:paraId="59E585A5" w14:textId="77777777" w:rsidTr="0015145F">
        <w:tc>
          <w:tcPr>
            <w:tcW w:w="2547" w:type="pct"/>
          </w:tcPr>
          <w:p w14:paraId="59E585A3" w14:textId="77777777" w:rsidR="009A4C7C" w:rsidRPr="00B87DF9" w:rsidRDefault="006B55FB"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53" w:type="pct"/>
            <w:gridSpan w:val="2"/>
          </w:tcPr>
          <w:p w14:paraId="59E585A4"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B90B55" w:rsidRPr="00925AAA" w14:paraId="59E585A7" w14:textId="77777777" w:rsidTr="0015145F">
        <w:trPr>
          <w:trHeight w:val="20"/>
        </w:trPr>
        <w:tc>
          <w:tcPr>
            <w:tcW w:w="5000" w:type="pct"/>
            <w:gridSpan w:val="3"/>
            <w:shd w:val="clear" w:color="auto" w:fill="E5EEF7"/>
          </w:tcPr>
          <w:p w14:paraId="59E585A6" w14:textId="77777777" w:rsidR="00B90B55" w:rsidRPr="00925AAA" w:rsidRDefault="00B90B55" w:rsidP="00FD2888">
            <w:pPr>
              <w:pStyle w:val="PURTableHeaderBlue"/>
              <w:rPr>
                <w:lang w:val="fr-CA"/>
              </w:rPr>
            </w:pPr>
            <w:r w:rsidRPr="00925AAA">
              <w:rPr>
                <w:lang w:val="fr-CA"/>
              </w:rPr>
              <w:t>SALs (LICENÇA DE ACESSO PARA ASSINANTES)</w:t>
            </w:r>
          </w:p>
        </w:tc>
      </w:tr>
      <w:tr w:rsidR="00411C10" w:rsidRPr="00FD2888" w14:paraId="59E585AF" w14:textId="77777777" w:rsidTr="0015145F">
        <w:tblPrEx>
          <w:tblBorders>
            <w:top w:val="none" w:sz="0" w:space="0" w:color="auto"/>
            <w:bottom w:val="none" w:sz="0" w:space="0" w:color="auto"/>
          </w:tblBorders>
        </w:tblPrEx>
        <w:tc>
          <w:tcPr>
            <w:tcW w:w="2571" w:type="pct"/>
            <w:gridSpan w:val="2"/>
          </w:tcPr>
          <w:p w14:paraId="59E585A8" w14:textId="77777777" w:rsidR="00411C10" w:rsidRPr="00FD2888" w:rsidRDefault="00411C10" w:rsidP="00FD2888">
            <w:pPr>
              <w:pStyle w:val="PURBody-Indented"/>
            </w:pPr>
            <w:r w:rsidRPr="00FD2888">
              <w:rPr>
                <w:b/>
              </w:rPr>
              <w:t>Você precisa de:</w:t>
            </w:r>
          </w:p>
          <w:p w14:paraId="59E585A9" w14:textId="79D829C9" w:rsidR="00411C10" w:rsidRPr="00FD2888" w:rsidRDefault="00411C10" w:rsidP="00FD2888">
            <w:pPr>
              <w:pStyle w:val="PURBullet-Indented"/>
            </w:pPr>
            <w:r w:rsidRPr="00FD2888">
              <w:t>SAL de Autoatendimento do Microsoft Dynamics AX 2012 R</w:t>
            </w:r>
            <w:r w:rsidR="00142371">
              <w:t>2</w:t>
            </w:r>
            <w:r w:rsidRPr="00FD2888">
              <w:t xml:space="preserve"> ou</w:t>
            </w:r>
          </w:p>
          <w:p w14:paraId="59E585AA" w14:textId="55D1CE64" w:rsidR="00411C10" w:rsidRPr="00B87DF9" w:rsidRDefault="00411C10" w:rsidP="00FD2888">
            <w:pPr>
              <w:pStyle w:val="PURBullet-Indented"/>
              <w:rPr>
                <w:lang w:val="fr-FR"/>
              </w:rPr>
            </w:pPr>
            <w:r w:rsidRPr="00B87DF9">
              <w:rPr>
                <w:lang w:val="fr-FR"/>
              </w:rPr>
              <w:t>SAL de Tarefa do Microsoft Dynamics AX 2012 R</w:t>
            </w:r>
            <w:r w:rsidR="00142371">
              <w:rPr>
                <w:lang w:val="fr-FR"/>
              </w:rPr>
              <w:t>2</w:t>
            </w:r>
            <w:r w:rsidRPr="00B87DF9">
              <w:rPr>
                <w:lang w:val="fr-FR"/>
              </w:rPr>
              <w:t xml:space="preserve"> ou</w:t>
            </w:r>
          </w:p>
          <w:p w14:paraId="59E585AB" w14:textId="06F98310" w:rsidR="00411C10" w:rsidRPr="00FD2888" w:rsidRDefault="00411C10" w:rsidP="00FD2888">
            <w:pPr>
              <w:pStyle w:val="PURBullet-Indented"/>
            </w:pPr>
            <w:r w:rsidRPr="00FD2888">
              <w:t>SAL Funcional do Microsoft Dynamics AX 2012 R</w:t>
            </w:r>
            <w:r w:rsidR="00142371">
              <w:t>2</w:t>
            </w:r>
            <w:r w:rsidRPr="00FD2888">
              <w:t xml:space="preserve"> ou</w:t>
            </w:r>
          </w:p>
          <w:p w14:paraId="59E585AC" w14:textId="6587FD02" w:rsidR="00411C10" w:rsidRPr="00FD2888" w:rsidRDefault="00411C10" w:rsidP="00142371">
            <w:pPr>
              <w:pStyle w:val="PURBullet-Indented"/>
              <w:rPr>
                <w:rFonts w:ascii="Tahoma" w:eastAsia="Calibri" w:hAnsi="Tahoma" w:cs="Tahoma"/>
                <w:b/>
                <w:szCs w:val="19"/>
                <w:lang w:val="pt-BR"/>
              </w:rPr>
            </w:pPr>
            <w:r w:rsidRPr="00FD2888">
              <w:t>SAL Empresarial do Microsoft Dynamics AX 2012 R</w:t>
            </w:r>
            <w:r w:rsidR="00142371">
              <w:t>2</w:t>
            </w:r>
          </w:p>
        </w:tc>
        <w:tc>
          <w:tcPr>
            <w:tcW w:w="2429" w:type="pct"/>
          </w:tcPr>
          <w:p w14:paraId="59E585AD" w14:textId="77777777" w:rsidR="00411C10" w:rsidRPr="00FD2888" w:rsidRDefault="00411C10" w:rsidP="00FD2888">
            <w:pPr>
              <w:pStyle w:val="PURBody-Indented"/>
            </w:pPr>
          </w:p>
          <w:p w14:paraId="59E585AE" w14:textId="77777777" w:rsidR="00411C10" w:rsidRPr="00FD2888" w:rsidRDefault="00411C10" w:rsidP="00FD2888">
            <w:pPr>
              <w:pStyle w:val="PURBullet-Indented"/>
              <w:numPr>
                <w:ilvl w:val="0"/>
                <w:numId w:val="0"/>
              </w:numPr>
              <w:ind w:left="810"/>
              <w:rPr>
                <w:lang w:val="pt-BR"/>
              </w:rPr>
            </w:pPr>
          </w:p>
        </w:tc>
      </w:tr>
    </w:tbl>
    <w:p w14:paraId="59E585B0" w14:textId="77777777" w:rsidR="009A4C7C" w:rsidRPr="00925AAA" w:rsidRDefault="009A4C7C" w:rsidP="00FD2888">
      <w:pPr>
        <w:pStyle w:val="PURADDITIONALTERMSHEADERMB"/>
        <w:rPr>
          <w:lang w:val="fr-CA"/>
        </w:rPr>
      </w:pPr>
      <w:r w:rsidRPr="00925AAA">
        <w:rPr>
          <w:lang w:val="fr-CA"/>
        </w:rPr>
        <w:t>Termos Adicionais:</w:t>
      </w:r>
    </w:p>
    <w:p w14:paraId="59E585B3" w14:textId="77777777" w:rsidR="00411C10" w:rsidRPr="00B87DF9" w:rsidRDefault="00411C10" w:rsidP="00FD2888">
      <w:pPr>
        <w:pStyle w:val="PURBlueStrong"/>
        <w:rPr>
          <w:spacing w:val="0"/>
          <w:lang w:val="es-ES"/>
        </w:rPr>
      </w:pPr>
      <w:r w:rsidRPr="00B87DF9">
        <w:rPr>
          <w:rStyle w:val="PURBlueStrongChar"/>
          <w:smallCaps/>
          <w:spacing w:val="0"/>
          <w:lang w:val="es-ES"/>
        </w:rPr>
        <w:t>Tipos de SAL</w:t>
      </w:r>
    </w:p>
    <w:p w14:paraId="59E585B4" w14:textId="77777777" w:rsidR="00B10A08" w:rsidRPr="00B87DF9" w:rsidRDefault="00411C10" w:rsidP="00FD2888">
      <w:pPr>
        <w:pStyle w:val="PURBlueStrong"/>
        <w:rPr>
          <w:spacing w:val="0"/>
          <w:lang w:val="es-ES"/>
        </w:rPr>
      </w:pPr>
      <w:r w:rsidRPr="00B87DF9">
        <w:rPr>
          <w:smallCaps w:val="0"/>
          <w:color w:val="404040" w:themeColor="text1" w:themeTint="BF"/>
          <w:spacing w:val="0"/>
          <w:lang w:val="es-ES"/>
        </w:rPr>
        <w:t>Todas as SALs listadas acima são oferecidas nos tipos Usuário e Dispositivo.</w:t>
      </w:r>
    </w:p>
    <w:p w14:paraId="59E585B5" w14:textId="77777777" w:rsidR="00411C10" w:rsidRPr="00B87DF9" w:rsidRDefault="00411C10" w:rsidP="00FD2888">
      <w:pPr>
        <w:pStyle w:val="PURBlueStrong"/>
        <w:rPr>
          <w:spacing w:val="0"/>
          <w:lang w:val="es-ES"/>
        </w:rPr>
      </w:pPr>
      <w:r w:rsidRPr="00B87DF9">
        <w:rPr>
          <w:rStyle w:val="PURBlueStrongChar"/>
          <w:smallCaps/>
          <w:spacing w:val="0"/>
          <w:lang w:val="es-ES"/>
        </w:rPr>
        <w:t>Nenhuma SAL Exigida</w:t>
      </w:r>
    </w:p>
    <w:p w14:paraId="59E585B6" w14:textId="07ADE839" w:rsidR="009A4C7C" w:rsidRPr="00B87DF9" w:rsidRDefault="00411C10" w:rsidP="00FD2888">
      <w:pPr>
        <w:pStyle w:val="PURBody-Indented"/>
        <w:rPr>
          <w:lang w:val="es-ES"/>
        </w:rPr>
      </w:pPr>
      <w:r w:rsidRPr="00B87DF9">
        <w:rPr>
          <w:lang w:val="es-ES"/>
        </w:rPr>
        <w:t>Não é necessário adquirir e atribuir uma SAL aos usuários empregados por terceiros que acessam o Microsoft Dynamics AX 2012 R</w:t>
      </w:r>
      <w:r w:rsidR="00142371">
        <w:rPr>
          <w:lang w:val="es-ES"/>
        </w:rPr>
        <w:t>2</w:t>
      </w:r>
      <w:r w:rsidRPr="00B87DF9">
        <w:rPr>
          <w:lang w:val="es-ES"/>
        </w:rPr>
        <w:t xml:space="preserve"> unicamente para prestar serviços de contabilidade ou de escrituração contábil complementares relacionados ao processo de auditoria.</w:t>
      </w:r>
    </w:p>
    <w:p w14:paraId="59E585B7" w14:textId="77777777" w:rsidR="009A4C7C" w:rsidRPr="00B87DF9" w:rsidRDefault="009A4C7C" w:rsidP="00FD2888">
      <w:pPr>
        <w:pStyle w:val="PURBlueStrong"/>
        <w:rPr>
          <w:spacing w:val="0"/>
          <w:lang w:val="es-ES"/>
        </w:rPr>
      </w:pPr>
      <w:r w:rsidRPr="00B87DF9">
        <w:rPr>
          <w:rStyle w:val="PURBlueStrongChar"/>
          <w:smallCaps/>
          <w:spacing w:val="0"/>
          <w:lang w:val="es-ES"/>
        </w:rPr>
        <w:t>Localizações e Traduções</w:t>
      </w:r>
    </w:p>
    <w:p w14:paraId="59E585B8" w14:textId="77777777" w:rsidR="009A4C7C" w:rsidRPr="00B87DF9" w:rsidRDefault="007B0B99" w:rsidP="00CC5B25">
      <w:pPr>
        <w:pStyle w:val="PURBody-Indented"/>
        <w:rPr>
          <w:lang w:val="es-ES"/>
        </w:rPr>
      </w:pPr>
      <w:r w:rsidRPr="00B87DF9">
        <w:rPr>
          <w:rFonts w:cs="Tahoma"/>
          <w:lang w:val="es-ES"/>
        </w:rPr>
        <w:t>O Microsoft Dynamics AX está localizado, traduzido e recebe suporte da Microsoft e ele geralmente está disponível em idiomas e</w:t>
      </w:r>
      <w:r w:rsidR="00CC5B25">
        <w:rPr>
          <w:rFonts w:cs="Tahoma"/>
          <w:lang w:val="es-ES"/>
        </w:rPr>
        <w:t> </w:t>
      </w:r>
      <w:r w:rsidRPr="00B87DF9">
        <w:rPr>
          <w:rFonts w:cs="Tahoma"/>
          <w:lang w:val="es-ES"/>
        </w:rPr>
        <w:t xml:space="preserve">países selecionados. Consulte a página </w:t>
      </w:r>
      <w:hyperlink r:id="rId141" w:history="1">
        <w:r w:rsidRPr="00B87DF9">
          <w:rPr>
            <w:rStyle w:val="Hyperlink"/>
            <w:rFonts w:cs="Tahoma"/>
            <w:lang w:val="es-ES"/>
          </w:rPr>
          <w:t>http://www.microsoft.com/en-us/dynamics/erp-explore-ax-capabilities.aspx</w:t>
        </w:r>
      </w:hyperlink>
      <w:r w:rsidRPr="00B87DF9">
        <w:rPr>
          <w:rFonts w:cs="Tahoma"/>
          <w:lang w:val="es-ES"/>
        </w:rPr>
        <w:t xml:space="preserve"> para saber sobre a disponibilidade das localizações e traduções da Microsoft.</w:t>
      </w:r>
    </w:p>
    <w:p w14:paraId="59E585B9" w14:textId="77777777" w:rsidR="009A4C7C" w:rsidRPr="00B87DF9" w:rsidRDefault="009A4C7C" w:rsidP="00FD2888">
      <w:pPr>
        <w:pStyle w:val="PURBody-Indented"/>
        <w:rPr>
          <w:lang w:val="es-ES"/>
        </w:rPr>
      </w:pPr>
      <w:r w:rsidRPr="00B87DF9">
        <w:rPr>
          <w:rFonts w:cs="Tahoma"/>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5BA" w14:textId="77777777" w:rsidR="009A4C7C" w:rsidRPr="00B87DF9" w:rsidRDefault="009A4C7C" w:rsidP="00CC5B25">
      <w:pPr>
        <w:pStyle w:val="PURBody-Indented"/>
        <w:rPr>
          <w:lang w:val="es-ES"/>
        </w:rPr>
      </w:pPr>
      <w:r w:rsidRPr="00B87DF9">
        <w:rPr>
          <w:rFonts w:cs="Tahoma"/>
          <w:lang w:val="es-ES"/>
        </w:rPr>
        <w:lastRenderedPageBreak/>
        <w:t>Se você desejar realizar localizações e/ou traduções do software, deverá ter um MPLLA (Contrato de Licença de Localização e</w:t>
      </w:r>
      <w:r w:rsidR="00CC5B25">
        <w:rPr>
          <w:rFonts w:cs="Tahoma"/>
          <w:lang w:val="es-ES"/>
        </w:rPr>
        <w:t> </w:t>
      </w:r>
      <w:r w:rsidRPr="00B87DF9">
        <w:rPr>
          <w:rFonts w:cs="Tahoma"/>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42" w:history="1">
        <w:r w:rsidRPr="00B87DF9">
          <w:rPr>
            <w:rStyle w:val="Hyperlink"/>
            <w:rFonts w:cs="Tahoma"/>
            <w:lang w:val="es-ES"/>
          </w:rPr>
          <w:t>https://mbs.microsoft.com/partnersource/partneressentials/pllp</w:t>
        </w:r>
      </w:hyperlink>
      <w:r w:rsidRPr="00B87DF9">
        <w:rPr>
          <w:rFonts w:cs="Tahoma"/>
          <w:lang w:val="es-ES"/>
        </w:rPr>
        <w:t xml:space="preserve"> ou entre em contato com o Gerente de Conta de Parceiro.</w:t>
      </w:r>
    </w:p>
    <w:p w14:paraId="59E585BB" w14:textId="77777777" w:rsidR="007B0B99" w:rsidRPr="00B87DF9" w:rsidRDefault="007B0B99" w:rsidP="00FD2888">
      <w:pPr>
        <w:pStyle w:val="PURBlueStrong"/>
        <w:rPr>
          <w:spacing w:val="0"/>
          <w:lang w:val="es-ES"/>
        </w:rPr>
      </w:pPr>
      <w:r w:rsidRPr="00B87DF9">
        <w:rPr>
          <w:rStyle w:val="PURBlueStrongChar"/>
          <w:smallCaps/>
          <w:spacing w:val="0"/>
          <w:lang w:val="es-ES"/>
        </w:rPr>
        <w:t>Direitos de Uso da SAL</w:t>
      </w:r>
    </w:p>
    <w:p w14:paraId="59E585BC" w14:textId="6464A6BD" w:rsidR="007B0B99" w:rsidRPr="00B87DF9" w:rsidRDefault="007B0B99" w:rsidP="00FD2888">
      <w:pPr>
        <w:spacing w:line="240" w:lineRule="atLeast"/>
        <w:ind w:firstLine="274"/>
        <w:contextualSpacing/>
        <w:rPr>
          <w:lang w:val="es-ES"/>
        </w:rPr>
      </w:pPr>
      <w:r w:rsidRPr="00B87DF9">
        <w:rPr>
          <w:color w:val="404040" w:themeColor="text1" w:themeTint="BF"/>
          <w:sz w:val="18"/>
          <w:lang w:val="es-ES"/>
        </w:rPr>
        <w:t>Os usos permitidos sob as SALs diferentes do Microsoft Dynamics AX 2012 R</w:t>
      </w:r>
      <w:r w:rsidR="00142371">
        <w:rPr>
          <w:color w:val="404040" w:themeColor="text1" w:themeTint="BF"/>
          <w:sz w:val="18"/>
          <w:lang w:val="es-ES"/>
        </w:rPr>
        <w:t>2</w:t>
      </w:r>
      <w:r w:rsidRPr="00B87DF9">
        <w:rPr>
          <w:color w:val="404040" w:themeColor="text1" w:themeTint="BF"/>
          <w:sz w:val="18"/>
          <w:lang w:val="es-ES"/>
        </w:rPr>
        <w:t xml:space="preserve"> estão destacados abaixo:</w:t>
      </w:r>
    </w:p>
    <w:p w14:paraId="59E585BD" w14:textId="77777777" w:rsidR="007B0B99" w:rsidRPr="00FD2888" w:rsidRDefault="007B0B99" w:rsidP="00FD2888">
      <w:pPr>
        <w:numPr>
          <w:ilvl w:val="1"/>
          <w:numId w:val="21"/>
        </w:numPr>
        <w:tabs>
          <w:tab w:val="clear" w:pos="1440"/>
          <w:tab w:val="num" w:pos="900"/>
        </w:tabs>
        <w:autoSpaceDE w:val="0"/>
        <w:autoSpaceDN w:val="0"/>
        <w:adjustRightInd w:val="0"/>
        <w:spacing w:line="240" w:lineRule="atLeast"/>
        <w:ind w:left="900" w:right="720"/>
        <w:contextualSpacing/>
      </w:pPr>
      <w:r w:rsidRPr="00FD2888">
        <w:rPr>
          <w:rFonts w:eastAsia="Calibri" w:cs="Tahoma"/>
          <w:b/>
          <w:color w:val="404040" w:themeColor="text1" w:themeTint="BF"/>
          <w:sz w:val="18"/>
          <w:szCs w:val="18"/>
        </w:rPr>
        <w:t>SAL de Autoatendimento</w:t>
      </w:r>
    </w:p>
    <w:p w14:paraId="59E585BE" w14:textId="77777777" w:rsidR="007B0B99" w:rsidRPr="00FD2888" w:rsidRDefault="007B0B99" w:rsidP="00FD2888">
      <w:pPr>
        <w:numPr>
          <w:ilvl w:val="1"/>
          <w:numId w:val="22"/>
        </w:numPr>
        <w:tabs>
          <w:tab w:val="left" w:pos="1260"/>
        </w:tabs>
        <w:autoSpaceDE w:val="0"/>
        <w:autoSpaceDN w:val="0"/>
        <w:adjustRightInd w:val="0"/>
        <w:spacing w:line="240" w:lineRule="atLeast"/>
        <w:ind w:left="1260" w:right="720" w:hanging="360"/>
        <w:contextualSpacing/>
      </w:pPr>
      <w:r w:rsidRPr="00FD2888">
        <w:rPr>
          <w:rFonts w:eastAsia="Calibri" w:cs="Tahoma"/>
          <w:color w:val="404040" w:themeColor="text1" w:themeTint="BF"/>
          <w:sz w:val="18"/>
          <w:szCs w:val="18"/>
        </w:rPr>
        <w:t>Criar relatórios de despesas;</w:t>
      </w:r>
    </w:p>
    <w:p w14:paraId="59E585BF" w14:textId="77777777" w:rsidR="007B0B99" w:rsidRPr="00B87DF9" w:rsidRDefault="007B0B99" w:rsidP="00FD2888">
      <w:pPr>
        <w:numPr>
          <w:ilvl w:val="1"/>
          <w:numId w:val="22"/>
        </w:numPr>
        <w:tabs>
          <w:tab w:val="left" w:pos="1260"/>
        </w:tabs>
        <w:autoSpaceDE w:val="0"/>
        <w:autoSpaceDN w:val="0"/>
        <w:adjustRightInd w:val="0"/>
        <w:spacing w:line="240" w:lineRule="atLeast"/>
        <w:ind w:left="1260" w:right="720" w:hanging="360"/>
        <w:contextualSpacing/>
        <w:rPr>
          <w:lang w:val="es-ES"/>
        </w:rPr>
      </w:pPr>
      <w:r w:rsidRPr="00B87DF9">
        <w:rPr>
          <w:rFonts w:eastAsia="Calibri" w:cs="Tahoma"/>
          <w:color w:val="404040" w:themeColor="text1" w:themeTint="BF"/>
          <w:sz w:val="18"/>
          <w:szCs w:val="18"/>
          <w:lang w:val="es-ES"/>
        </w:rPr>
        <w:t>Gerenciar dados pessoais como registros de benefícios;</w:t>
      </w:r>
    </w:p>
    <w:p w14:paraId="59E585C0" w14:textId="77777777" w:rsidR="007B0B99" w:rsidRPr="00B87DF9" w:rsidRDefault="007B0B99" w:rsidP="00FD2888">
      <w:pPr>
        <w:numPr>
          <w:ilvl w:val="1"/>
          <w:numId w:val="22"/>
        </w:numPr>
        <w:tabs>
          <w:tab w:val="left" w:pos="1260"/>
        </w:tabs>
        <w:autoSpaceDE w:val="0"/>
        <w:autoSpaceDN w:val="0"/>
        <w:adjustRightInd w:val="0"/>
        <w:spacing w:line="240" w:lineRule="atLeast"/>
        <w:ind w:left="1260" w:right="720" w:hanging="360"/>
        <w:contextualSpacing/>
        <w:rPr>
          <w:lang w:val="es-ES"/>
        </w:rPr>
      </w:pPr>
      <w:r w:rsidRPr="00B87DF9">
        <w:rPr>
          <w:rFonts w:eastAsia="Calibri" w:cs="Tahoma"/>
          <w:color w:val="404040" w:themeColor="text1" w:themeTint="BF"/>
          <w:sz w:val="18"/>
          <w:szCs w:val="18"/>
          <w:lang w:val="es-ES"/>
        </w:rPr>
        <w:t>Fazer entradas de tempo e presença como registrar horas, horário de entrada e de saída;</w:t>
      </w:r>
    </w:p>
    <w:p w14:paraId="59E585C1" w14:textId="77777777" w:rsidR="007B0B99" w:rsidRPr="00B87DF9" w:rsidRDefault="007B0B99" w:rsidP="00FD2888">
      <w:pPr>
        <w:numPr>
          <w:ilvl w:val="1"/>
          <w:numId w:val="22"/>
        </w:numPr>
        <w:tabs>
          <w:tab w:val="left" w:pos="1260"/>
        </w:tabs>
        <w:autoSpaceDE w:val="0"/>
        <w:autoSpaceDN w:val="0"/>
        <w:adjustRightInd w:val="0"/>
        <w:spacing w:line="240" w:lineRule="atLeast"/>
        <w:ind w:left="1260" w:right="720" w:hanging="360"/>
        <w:contextualSpacing/>
        <w:rPr>
          <w:lang w:val="es-ES"/>
        </w:rPr>
      </w:pPr>
      <w:r w:rsidRPr="00B87DF9">
        <w:rPr>
          <w:rFonts w:eastAsia="Calibri" w:cs="Tahoma"/>
          <w:color w:val="404040" w:themeColor="text1" w:themeTint="BF"/>
          <w:sz w:val="18"/>
          <w:szCs w:val="18"/>
          <w:lang w:val="es-ES"/>
        </w:rPr>
        <w:t>Inserir solicitações de serviço de funcionário;</w:t>
      </w:r>
    </w:p>
    <w:p w14:paraId="59E585C2" w14:textId="77777777" w:rsidR="007B0B99" w:rsidRPr="00B87DF9" w:rsidRDefault="007B0B99" w:rsidP="00FD2888">
      <w:pPr>
        <w:numPr>
          <w:ilvl w:val="1"/>
          <w:numId w:val="22"/>
        </w:numPr>
        <w:tabs>
          <w:tab w:val="left" w:pos="1260"/>
        </w:tabs>
        <w:autoSpaceDE w:val="0"/>
        <w:autoSpaceDN w:val="0"/>
        <w:adjustRightInd w:val="0"/>
        <w:spacing w:line="240" w:lineRule="atLeast"/>
        <w:ind w:left="1260" w:right="720" w:hanging="360"/>
        <w:contextualSpacing/>
        <w:rPr>
          <w:lang w:val="es-ES"/>
        </w:rPr>
      </w:pPr>
      <w:r w:rsidRPr="00B87DF9">
        <w:rPr>
          <w:rFonts w:eastAsia="Calibri" w:cs="Tahoma"/>
          <w:color w:val="404040" w:themeColor="text1" w:themeTint="BF"/>
          <w:sz w:val="18"/>
          <w:szCs w:val="18"/>
          <w:lang w:val="es-ES"/>
        </w:rPr>
        <w:t>Preparar solicitações de compra indireta pertencentes a produtos ou serviços para o funcionário como viagens, equipamento para escritório, papelaria e/ou fazer solicitações para adicionar ou registrar fornecedores.</w:t>
      </w:r>
    </w:p>
    <w:p w14:paraId="59E585C3" w14:textId="77777777" w:rsidR="007B0B99" w:rsidRPr="00FD2888" w:rsidRDefault="007B0B99" w:rsidP="00FD2888">
      <w:pPr>
        <w:numPr>
          <w:ilvl w:val="0"/>
          <w:numId w:val="22"/>
        </w:numPr>
        <w:autoSpaceDE w:val="0"/>
        <w:autoSpaceDN w:val="0"/>
        <w:adjustRightInd w:val="0"/>
        <w:spacing w:line="240" w:lineRule="atLeast"/>
        <w:ind w:left="900" w:right="720"/>
        <w:contextualSpacing/>
      </w:pPr>
      <w:r w:rsidRPr="00FD2888">
        <w:rPr>
          <w:rFonts w:eastAsia="Calibri" w:cs="Tahoma"/>
          <w:b/>
          <w:color w:val="404040" w:themeColor="text1" w:themeTint="BF"/>
          <w:sz w:val="18"/>
          <w:szCs w:val="18"/>
        </w:rPr>
        <w:t>SAL de Tarefa</w:t>
      </w:r>
    </w:p>
    <w:p w14:paraId="59E585C4"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Incluir direitos de uso da SAL de Autoatendimento</w:t>
      </w:r>
    </w:p>
    <w:p w14:paraId="59E585C5" w14:textId="77777777" w:rsidR="007B0B99" w:rsidRPr="00FD2888" w:rsidRDefault="007B0B99" w:rsidP="00FD2888">
      <w:pPr>
        <w:numPr>
          <w:ilvl w:val="1"/>
          <w:numId w:val="22"/>
        </w:numPr>
        <w:spacing w:line="240" w:lineRule="atLeast"/>
        <w:ind w:left="1260" w:right="720" w:hanging="360"/>
        <w:contextualSpacing/>
      </w:pPr>
      <w:r w:rsidRPr="00FD2888">
        <w:rPr>
          <w:rFonts w:eastAsia="Calibri" w:cs="Tahoma"/>
          <w:color w:val="404040" w:themeColor="text1" w:themeTint="BF"/>
          <w:sz w:val="18"/>
          <w:szCs w:val="18"/>
        </w:rPr>
        <w:t>Inserir hora faturável;</w:t>
      </w:r>
    </w:p>
    <w:p w14:paraId="59E585C6" w14:textId="77777777" w:rsidR="007B0B99" w:rsidRPr="00FD2888" w:rsidRDefault="007B0B99" w:rsidP="00FD2888">
      <w:pPr>
        <w:numPr>
          <w:ilvl w:val="1"/>
          <w:numId w:val="22"/>
        </w:numPr>
        <w:spacing w:line="240" w:lineRule="atLeast"/>
        <w:ind w:left="1260" w:right="720" w:hanging="360"/>
        <w:contextualSpacing/>
      </w:pPr>
      <w:r w:rsidRPr="00FD2888">
        <w:rPr>
          <w:rFonts w:eastAsia="Calibri" w:cs="Tahoma"/>
          <w:color w:val="404040" w:themeColor="text1" w:themeTint="BF"/>
          <w:sz w:val="18"/>
          <w:szCs w:val="18"/>
        </w:rPr>
        <w:t>Inserir despesas faturáveis;</w:t>
      </w:r>
    </w:p>
    <w:p w14:paraId="59E585C7"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Gerenciar análises de desempenho e anuais, definição de metas e competências;</w:t>
      </w:r>
    </w:p>
    <w:p w14:paraId="59E585C8"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Operar um ponto de varejo do dispositivo de venda;</w:t>
      </w:r>
    </w:p>
    <w:p w14:paraId="59E585C9"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Aprovar faturas de fornecedores relativas a compra indireta e</w:t>
      </w:r>
    </w:p>
    <w:p w14:paraId="59E585CA"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Usuários de CAL de Tarefa não podem executar aprovações do fluxo de trabalho.</w:t>
      </w:r>
      <w:r w:rsidRPr="00B87DF9">
        <w:rPr>
          <w:color w:val="404040" w:themeColor="text1" w:themeTint="BF"/>
          <w:sz w:val="18"/>
          <w:szCs w:val="18"/>
          <w:lang w:val="es-ES"/>
        </w:rPr>
        <w:t xml:space="preserve"> </w:t>
      </w:r>
    </w:p>
    <w:p w14:paraId="59E585CB" w14:textId="77777777" w:rsidR="007B0B99" w:rsidRPr="00FD2888" w:rsidRDefault="007B0B99" w:rsidP="00FD2888">
      <w:pPr>
        <w:numPr>
          <w:ilvl w:val="0"/>
          <w:numId w:val="22"/>
        </w:numPr>
        <w:spacing w:line="240" w:lineRule="atLeast"/>
        <w:ind w:left="900" w:right="720"/>
        <w:contextualSpacing/>
      </w:pPr>
      <w:r w:rsidRPr="00FD2888">
        <w:rPr>
          <w:rFonts w:eastAsia="Calibri" w:cs="Tahoma"/>
          <w:b/>
          <w:color w:val="404040" w:themeColor="text1" w:themeTint="BF"/>
          <w:sz w:val="18"/>
          <w:szCs w:val="18"/>
        </w:rPr>
        <w:t>SAL Funcional</w:t>
      </w:r>
    </w:p>
    <w:p w14:paraId="59E585CC"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Incluir direitos de uso da SAL de Tarefa</w:t>
      </w:r>
    </w:p>
    <w:p w14:paraId="59E585CD"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Gerenciar um chão de fábrica em um ciclo de fabricação ou produção;</w:t>
      </w:r>
    </w:p>
    <w:p w14:paraId="59E585CE" w14:textId="77777777" w:rsidR="007B0B99" w:rsidRPr="00FD2888" w:rsidRDefault="007B0B99" w:rsidP="00FD2888">
      <w:pPr>
        <w:numPr>
          <w:ilvl w:val="1"/>
          <w:numId w:val="22"/>
        </w:numPr>
        <w:spacing w:line="240" w:lineRule="atLeast"/>
        <w:ind w:left="1260" w:right="720" w:hanging="360"/>
        <w:contextualSpacing/>
      </w:pPr>
      <w:r w:rsidRPr="00FD2888">
        <w:rPr>
          <w:rFonts w:eastAsia="Calibri" w:cs="Tahoma"/>
          <w:color w:val="404040" w:themeColor="text1" w:themeTint="BF"/>
          <w:sz w:val="18"/>
          <w:szCs w:val="18"/>
        </w:rPr>
        <w:t>Gerenciar projetos e recursos;</w:t>
      </w:r>
    </w:p>
    <w:p w14:paraId="59E585CF"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Gerenciar ciclos de recursos humanos;</w:t>
      </w:r>
    </w:p>
    <w:p w14:paraId="59E585D0"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Gerenciar transferências de orçamento e solicitações organizacionais;</w:t>
      </w:r>
    </w:p>
    <w:p w14:paraId="59E585D1"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Criar registros de dados mestres de candidatos ou funcionários;</w:t>
      </w:r>
    </w:p>
    <w:p w14:paraId="59E585D2"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 xml:space="preserve">Criar uma solicitação de emprego ou posição; </w:t>
      </w:r>
    </w:p>
    <w:p w14:paraId="59E585D3" w14:textId="77777777" w:rsidR="007B0B99" w:rsidRPr="00925AAA" w:rsidRDefault="007B0B99" w:rsidP="00FD2888">
      <w:pPr>
        <w:numPr>
          <w:ilvl w:val="1"/>
          <w:numId w:val="22"/>
        </w:numPr>
        <w:spacing w:line="240" w:lineRule="atLeast"/>
        <w:ind w:left="1260" w:right="720" w:hanging="360"/>
        <w:contextualSpacing/>
        <w:rPr>
          <w:lang w:val="fr-CA"/>
        </w:rPr>
      </w:pPr>
      <w:r w:rsidRPr="00925AAA">
        <w:rPr>
          <w:rFonts w:eastAsia="Calibri" w:cs="Tahoma"/>
          <w:color w:val="404040" w:themeColor="text1" w:themeTint="BF"/>
          <w:sz w:val="18"/>
          <w:szCs w:val="18"/>
          <w:lang w:val="fr-CA"/>
        </w:rPr>
        <w:t xml:space="preserve">Escalar ou solicitar aprovação de faturas relativas a seus clientes; </w:t>
      </w:r>
    </w:p>
    <w:p w14:paraId="59E585D4"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Aprovar faturas de fornecedor ou vouchers para serviços prestados;</w:t>
      </w:r>
    </w:p>
    <w:p w14:paraId="59E585D5" w14:textId="77777777" w:rsidR="007B0B99" w:rsidRPr="00B87DF9" w:rsidRDefault="007B0B99" w:rsidP="00050602">
      <w:pPr>
        <w:numPr>
          <w:ilvl w:val="1"/>
          <w:numId w:val="22"/>
        </w:numPr>
        <w:spacing w:line="240" w:lineRule="atLeast"/>
        <w:ind w:left="1287" w:right="720" w:hanging="387"/>
        <w:contextualSpacing/>
        <w:rPr>
          <w:lang w:val="es-ES"/>
        </w:rPr>
      </w:pPr>
      <w:r w:rsidRPr="00B87DF9">
        <w:rPr>
          <w:rFonts w:eastAsia="Calibri" w:cs="Tahoma"/>
          <w:color w:val="404040" w:themeColor="text1" w:themeTint="BF"/>
          <w:sz w:val="18"/>
          <w:szCs w:val="18"/>
          <w:lang w:val="es-ES"/>
        </w:rPr>
        <w:t>Criar e gerenciar registros de dados mestre pertencentes a clientes, fornecedores, inventário de produtos ou catálogos e/ou</w:t>
      </w:r>
    </w:p>
    <w:p w14:paraId="59E585D6" w14:textId="77777777" w:rsidR="007B0B99" w:rsidRPr="00B87DF9" w:rsidRDefault="007B0B99" w:rsidP="00FD2888">
      <w:pPr>
        <w:numPr>
          <w:ilvl w:val="1"/>
          <w:numId w:val="22"/>
        </w:numPr>
        <w:spacing w:line="240" w:lineRule="atLeast"/>
        <w:ind w:left="1260" w:right="720" w:hanging="360"/>
        <w:contextualSpacing/>
        <w:rPr>
          <w:lang w:val="es-ES"/>
        </w:rPr>
      </w:pPr>
      <w:r w:rsidRPr="00B87DF9">
        <w:rPr>
          <w:rFonts w:eastAsia="Calibri" w:cs="Tahoma"/>
          <w:color w:val="404040" w:themeColor="text1" w:themeTint="BF"/>
          <w:sz w:val="18"/>
          <w:szCs w:val="18"/>
          <w:lang w:val="es-ES"/>
        </w:rPr>
        <w:t>Aprovar solicitações de usuários da CAL de Autoatendimento ou CAL de Tarefa.</w:t>
      </w:r>
    </w:p>
    <w:p w14:paraId="59E585D7" w14:textId="77777777" w:rsidR="007B0B99" w:rsidRPr="00FD2888" w:rsidRDefault="007B0B99" w:rsidP="00FD2888">
      <w:pPr>
        <w:numPr>
          <w:ilvl w:val="0"/>
          <w:numId w:val="22"/>
        </w:numPr>
        <w:spacing w:line="240" w:lineRule="atLeast"/>
        <w:ind w:left="900" w:right="720"/>
        <w:contextualSpacing/>
      </w:pPr>
      <w:r w:rsidRPr="00FD2888">
        <w:rPr>
          <w:rFonts w:eastAsia="Calibri" w:cs="Tahoma"/>
          <w:b/>
          <w:color w:val="404040" w:themeColor="text1" w:themeTint="BF"/>
          <w:sz w:val="18"/>
          <w:szCs w:val="18"/>
        </w:rPr>
        <w:t>SAL Enterprise</w:t>
      </w:r>
    </w:p>
    <w:p w14:paraId="59E585D8" w14:textId="77777777" w:rsidR="007B0B99" w:rsidRPr="00FD2888" w:rsidRDefault="007B0B99" w:rsidP="00FD2888">
      <w:pPr>
        <w:numPr>
          <w:ilvl w:val="1"/>
          <w:numId w:val="22"/>
        </w:numPr>
        <w:spacing w:line="240" w:lineRule="atLeast"/>
        <w:ind w:left="1267" w:right="720" w:hanging="360"/>
        <w:contextualSpacing/>
      </w:pPr>
      <w:r w:rsidRPr="00FD2888">
        <w:rPr>
          <w:rFonts w:eastAsia="Calibri" w:cs="Tahoma"/>
          <w:color w:val="404040" w:themeColor="text1" w:themeTint="BF"/>
          <w:sz w:val="18"/>
          <w:szCs w:val="18"/>
        </w:rPr>
        <w:t>Direitos Totais de Uso</w:t>
      </w:r>
    </w:p>
    <w:p w14:paraId="59E585D9" w14:textId="4C1A25CC" w:rsidR="007B0B99" w:rsidRPr="00B87DF9" w:rsidRDefault="007B0B99" w:rsidP="00FD2888">
      <w:pPr>
        <w:pStyle w:val="PURBody-Indented"/>
        <w:spacing w:line="240" w:lineRule="exact"/>
        <w:ind w:left="274"/>
        <w:contextualSpacing/>
        <w:rPr>
          <w:lang w:val="es-ES"/>
        </w:rPr>
      </w:pPr>
      <w:r w:rsidRPr="00B87DF9">
        <w:rPr>
          <w:rFonts w:eastAsia="Calibri" w:cs="Tahoma"/>
          <w:szCs w:val="18"/>
          <w:lang w:val="es-ES"/>
        </w:rPr>
        <w:t>Para uma maior granularidade e compreensão das SALs exigidas, consulte o Guia de Licenciamento do Microsoft Dynamics AX 2012 R</w:t>
      </w:r>
      <w:r w:rsidR="00142371">
        <w:rPr>
          <w:rFonts w:eastAsia="Calibri" w:cs="Tahoma"/>
          <w:szCs w:val="18"/>
          <w:lang w:val="es-ES"/>
        </w:rPr>
        <w:t>2</w:t>
      </w:r>
      <w:r w:rsidRPr="00B87DF9">
        <w:rPr>
          <w:rFonts w:eastAsia="Calibri" w:cs="Tahoma"/>
          <w:szCs w:val="18"/>
          <w:lang w:val="es-ES"/>
        </w:rPr>
        <w:t xml:space="preserve"> disponível na página </w:t>
      </w:r>
      <w:hyperlink r:id="rId143" w:history="1">
        <w:r w:rsidRPr="00B87DF9">
          <w:rPr>
            <w:rStyle w:val="Hyperlink"/>
            <w:rFonts w:eastAsia="Calibri" w:cs="Tahoma"/>
            <w:szCs w:val="18"/>
            <w:lang w:val="es-ES"/>
          </w:rPr>
          <w:t>www.microsoft.com</w:t>
        </w:r>
      </w:hyperlink>
      <w:r w:rsidRPr="00B87DF9">
        <w:rPr>
          <w:rFonts w:eastAsia="Calibri" w:cs="Tahoma"/>
          <w:szCs w:val="18"/>
          <w:lang w:val="es-ES"/>
        </w:rPr>
        <w:t>.</w:t>
      </w:r>
    </w:p>
    <w:p w14:paraId="59E585DA" w14:textId="77777777" w:rsidR="007B0B99" w:rsidRPr="00B87DF9" w:rsidRDefault="007B0B99" w:rsidP="00FD2888">
      <w:pPr>
        <w:pStyle w:val="PURBlueStrong"/>
        <w:rPr>
          <w:spacing w:val="0"/>
          <w:lang w:val="es-ES"/>
        </w:rPr>
      </w:pPr>
      <w:r w:rsidRPr="00B87DF9">
        <w:rPr>
          <w:rStyle w:val="PURBlueStrongChar"/>
          <w:smallCaps/>
          <w:spacing w:val="0"/>
          <w:lang w:val="es-ES"/>
        </w:rPr>
        <w:t>Termos Complementares de Licença</w:t>
      </w:r>
    </w:p>
    <w:p w14:paraId="59E585DB" w14:textId="2DF600AE" w:rsidR="007B0B99" w:rsidRPr="00B87DF9" w:rsidRDefault="007B0B99" w:rsidP="00FD2888">
      <w:pPr>
        <w:pStyle w:val="PURBody-Indented"/>
        <w:rPr>
          <w:lang w:val="es-ES"/>
        </w:rPr>
      </w:pPr>
      <w:r w:rsidRPr="00B87DF9">
        <w:rPr>
          <w:lang w:val="es-ES"/>
        </w:rPr>
        <w:t>O uso que você faz dos Componentes de E-commerce, Componentes de Ponto de Venda e atualizações e suplementos semelhantes do Microsoft Dynamics AX 2012 R</w:t>
      </w:r>
      <w:r w:rsidR="00142371">
        <w:rPr>
          <w:lang w:val="es-ES"/>
        </w:rPr>
        <w:t>2</w:t>
      </w:r>
      <w:r w:rsidRPr="00B87DF9">
        <w:rPr>
          <w:lang w:val="es-ES"/>
        </w:rPr>
        <w:t xml:space="preserve"> é regido pelos Termos Complementares de Licença que você pode encontrar aqui: </w:t>
      </w:r>
      <w:hyperlink r:id="rId144" w:history="1">
        <w:r w:rsidRPr="00B87DF9">
          <w:rPr>
            <w:rStyle w:val="Hyperlink"/>
            <w:lang w:val="es-ES"/>
          </w:rPr>
          <w:t>http://www.microsoft.com/en-us/dynamics/erp-buy-ax-software.aspx</w:t>
        </w:r>
      </w:hyperlink>
      <w:r w:rsidRPr="00B87DF9">
        <w:rPr>
          <w:lang w:val="es-ES"/>
        </w:rPr>
        <w:t>.</w:t>
      </w:r>
    </w:p>
    <w:p w14:paraId="59E585DC" w14:textId="77777777" w:rsidR="00893CE7" w:rsidRPr="00B87DF9" w:rsidRDefault="00A763A5" w:rsidP="00FD2888">
      <w:pPr>
        <w:pStyle w:val="PURBody-Indented"/>
        <w:keepLines/>
        <w:ind w:left="274"/>
        <w:jc w:val="right"/>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DD" w14:textId="77777777" w:rsidR="002733A7" w:rsidRPr="00B87DF9" w:rsidRDefault="002733A7" w:rsidP="00FD2888">
      <w:pPr>
        <w:pStyle w:val="PURProductName"/>
        <w:rPr>
          <w:lang w:val="fr-FR"/>
        </w:rPr>
      </w:pPr>
      <w:bookmarkStart w:id="455" w:name="_Toc299519126"/>
      <w:bookmarkStart w:id="456" w:name="_Toc299531558"/>
      <w:bookmarkStart w:id="457" w:name="_Toc299531882"/>
      <w:bookmarkStart w:id="458" w:name="_Toc299957165"/>
      <w:bookmarkStart w:id="459" w:name="_Toc346536865"/>
      <w:bookmarkStart w:id="460" w:name="_Toc346895316"/>
      <w:bookmarkStart w:id="461" w:name="_Toc339280329"/>
      <w:bookmarkStart w:id="462" w:name="_Toc339280472"/>
      <w:bookmarkStart w:id="463" w:name="_Toc363552802"/>
      <w:bookmarkStart w:id="464" w:name="_Toc363552865"/>
      <w:bookmarkStart w:id="465" w:name="_Toc378682164"/>
      <w:bookmarkStart w:id="466" w:name="_Toc378682266"/>
      <w:bookmarkStart w:id="467" w:name="_Toc371268278"/>
      <w:bookmarkStart w:id="468" w:name="_Toc371268344"/>
      <w:bookmarkStart w:id="469" w:name="_Toc381961359"/>
      <w:bookmarkStart w:id="470" w:name="_Toc381961400"/>
      <w:bookmarkStart w:id="471" w:name="_Toc299519125"/>
      <w:bookmarkStart w:id="472" w:name="_Toc299531557"/>
      <w:bookmarkStart w:id="473" w:name="_Toc299531881"/>
      <w:bookmarkStart w:id="474" w:name="_Toc299957164"/>
      <w:r w:rsidRPr="00B87DF9">
        <w:rPr>
          <w:lang w:val="fr-FR"/>
        </w:rPr>
        <w:t>Microsoft Dynamics C5 2012</w:t>
      </w:r>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Pr="00FD2888">
        <w:fldChar w:fldCharType="begin"/>
      </w:r>
      <w:r w:rsidRPr="00B87DF9">
        <w:rPr>
          <w:lang w:val="fr-FR"/>
        </w:rPr>
        <w:instrText>XE "Microsoft Dynamics C5 2012"</w:instrText>
      </w:r>
      <w:r w:rsidRPr="00FD2888">
        <w:fldChar w:fldCharType="end"/>
      </w:r>
    </w:p>
    <w:p w14:paraId="59E585DE" w14:textId="77777777" w:rsidR="002733A7" w:rsidRPr="00B87DF9" w:rsidRDefault="002733A7"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p w14:paraId="59E585DF" w14:textId="77777777" w:rsidR="002733A7" w:rsidRPr="00B87DF9" w:rsidRDefault="003D33E5" w:rsidP="00FD2888">
      <w:pPr>
        <w:pStyle w:val="PURBody"/>
        <w:rPr>
          <w:lang w:val="es-ES"/>
        </w:rPr>
      </w:pPr>
      <w:r w:rsidRPr="00B87DF9">
        <w:rPr>
          <w:b/>
          <w:lang w:val="es-ES"/>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FD2888" w14:paraId="59E585E2" w14:textId="77777777" w:rsidTr="005F6596">
        <w:tc>
          <w:tcPr>
            <w:tcW w:w="2555" w:type="pct"/>
          </w:tcPr>
          <w:p w14:paraId="59E585E0" w14:textId="77777777" w:rsidR="002733A7" w:rsidRPr="00B87DF9" w:rsidRDefault="002733A7"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43" w:type="pct"/>
          </w:tcPr>
          <w:p w14:paraId="59E585E1" w14:textId="77777777" w:rsidR="002733A7" w:rsidRPr="00FD2888" w:rsidRDefault="002733A7" w:rsidP="00FD2888">
            <w:pPr>
              <w:pStyle w:val="PURLMSH"/>
            </w:pPr>
            <w:r w:rsidRPr="00FD2888">
              <w:t xml:space="preserve">Consulte Notificações Aplicáveis: </w:t>
            </w:r>
            <w:r w:rsidRPr="00FD2888">
              <w:rPr>
                <w:b/>
              </w:rPr>
              <w:t>Não</w:t>
            </w:r>
          </w:p>
        </w:tc>
      </w:tr>
      <w:tr w:rsidR="002733A7" w:rsidRPr="00B87DF9" w14:paraId="59E585E5" w14:textId="77777777" w:rsidTr="005F6596">
        <w:tc>
          <w:tcPr>
            <w:tcW w:w="2555" w:type="pct"/>
          </w:tcPr>
          <w:p w14:paraId="59E585E3" w14:textId="77777777" w:rsidR="002733A7" w:rsidRPr="00B87DF9" w:rsidRDefault="006B55FB"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43" w:type="pct"/>
          </w:tcPr>
          <w:p w14:paraId="59E585E4" w14:textId="77777777" w:rsidR="002733A7" w:rsidRPr="00B87DF9" w:rsidRDefault="003B0799" w:rsidP="00050602">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2733A7" w:rsidRPr="00925AAA" w14:paraId="59E585E7" w14:textId="77777777" w:rsidTr="005F6596">
        <w:tc>
          <w:tcPr>
            <w:tcW w:w="5000" w:type="pct"/>
            <w:gridSpan w:val="2"/>
            <w:shd w:val="clear" w:color="auto" w:fill="E5EEF7"/>
          </w:tcPr>
          <w:p w14:paraId="59E585E6" w14:textId="77777777" w:rsidR="002733A7" w:rsidRPr="00925AAA" w:rsidRDefault="002733A7"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lastRenderedPageBreak/>
              <w:t>SALs (LICENÇA DE ACESSO PARA ASSINANTES)</w:t>
            </w:r>
          </w:p>
        </w:tc>
      </w:tr>
      <w:tr w:rsidR="002733A7" w:rsidRPr="00FD2888" w14:paraId="59E585EB" w14:textId="77777777" w:rsidTr="005F6596">
        <w:tc>
          <w:tcPr>
            <w:tcW w:w="5000" w:type="pct"/>
            <w:gridSpan w:val="2"/>
          </w:tcPr>
          <w:p w14:paraId="59E585E8" w14:textId="77777777" w:rsidR="002733A7" w:rsidRPr="00FD2888" w:rsidRDefault="002733A7" w:rsidP="00FD2888">
            <w:pPr>
              <w:pStyle w:val="PURBody"/>
            </w:pPr>
            <w:r w:rsidRPr="00FD2888">
              <w:rPr>
                <w:b/>
              </w:rPr>
              <w:t>Você precisa de:</w:t>
            </w:r>
          </w:p>
          <w:p w14:paraId="59E585E9" w14:textId="77777777" w:rsidR="002733A7" w:rsidRPr="00FD2888" w:rsidRDefault="002733A7" w:rsidP="00FD2888">
            <w:pPr>
              <w:pStyle w:val="PURBullet-Indented"/>
            </w:pPr>
            <w:r w:rsidRPr="00FD2888">
              <w:t xml:space="preserve">SAL do Dynamics C5 2012 Basic </w:t>
            </w:r>
            <w:r w:rsidRPr="00FD2888">
              <w:rPr>
                <w:b/>
              </w:rPr>
              <w:t>ou</w:t>
            </w:r>
          </w:p>
          <w:p w14:paraId="59E585EA" w14:textId="77777777" w:rsidR="002733A7" w:rsidRPr="00FD2888" w:rsidRDefault="002733A7" w:rsidP="00FD2888">
            <w:pPr>
              <w:pStyle w:val="PURBullet-Indented"/>
            </w:pPr>
            <w:r w:rsidRPr="00FD2888">
              <w:t>SAL do Dynamics C5 2012 Advanced</w:t>
            </w:r>
          </w:p>
        </w:tc>
      </w:tr>
    </w:tbl>
    <w:p w14:paraId="59E585EC" w14:textId="77777777" w:rsidR="002733A7" w:rsidRPr="00B87DF9" w:rsidRDefault="002733A7" w:rsidP="00FD2888">
      <w:pPr>
        <w:pStyle w:val="PURADDITIONALTERMSHEADERMB"/>
        <w:rPr>
          <w:lang w:val="es-ES"/>
        </w:rPr>
      </w:pPr>
      <w:r w:rsidRPr="00B87DF9">
        <w:rPr>
          <w:lang w:val="es-ES"/>
        </w:rPr>
        <w:t>Termos Adicionais:</w:t>
      </w:r>
    </w:p>
    <w:p w14:paraId="59E585ED" w14:textId="77777777" w:rsidR="002733A7" w:rsidRPr="00B87DF9" w:rsidRDefault="002733A7" w:rsidP="00FD2888">
      <w:pPr>
        <w:pStyle w:val="PURBody-Indented"/>
        <w:rPr>
          <w:lang w:val="es-ES"/>
        </w:rPr>
      </w:pPr>
      <w:r w:rsidRPr="00B87DF9">
        <w:rPr>
          <w:iCs/>
          <w:szCs w:val="18"/>
          <w:lang w:val="es-ES"/>
        </w:rPr>
        <w:t>O C5 2012 possui somente SALs de usuário.</w:t>
      </w:r>
    </w:p>
    <w:p w14:paraId="59E585F0" w14:textId="77777777" w:rsidR="002733A7" w:rsidRPr="00B87DF9" w:rsidRDefault="002733A7" w:rsidP="00FD2888">
      <w:pPr>
        <w:pStyle w:val="PURBlueStrong"/>
        <w:rPr>
          <w:spacing w:val="0"/>
          <w:lang w:val="es-ES"/>
        </w:rPr>
      </w:pPr>
      <w:r w:rsidRPr="00B87DF9">
        <w:rPr>
          <w:spacing w:val="0"/>
          <w:lang w:val="es-ES"/>
        </w:rPr>
        <w:t>Edições de SAL</w:t>
      </w:r>
    </w:p>
    <w:p w14:paraId="59E585F1" w14:textId="77777777" w:rsidR="002733A7" w:rsidRPr="00B87DF9" w:rsidRDefault="002733A7" w:rsidP="00FD2888">
      <w:pPr>
        <w:pStyle w:val="PURBody-Indented"/>
        <w:rPr>
          <w:lang w:val="es-ES"/>
        </w:rPr>
      </w:pPr>
      <w:r w:rsidRPr="00B87DF9">
        <w:rPr>
          <w:lang w:val="es-ES"/>
        </w:rPr>
        <w:t>Você deve escolher entre duas edições de SAL do Microsoft Dynamics. Sua escolha da edição de SAL vale para todas as SALs.</w:t>
      </w:r>
    </w:p>
    <w:p w14:paraId="59E585F2" w14:textId="77777777" w:rsidR="002733A7" w:rsidRPr="00B87DF9" w:rsidRDefault="002733A7" w:rsidP="00FD2888">
      <w:pPr>
        <w:pStyle w:val="PURBody-Indented"/>
        <w:rPr>
          <w:lang w:val="es-ES"/>
        </w:rPr>
      </w:pPr>
      <w:r w:rsidRPr="00B87DF9">
        <w:rPr>
          <w:lang w:val="es-ES"/>
        </w:rPr>
        <w:t>As edições de SAL de usuário disponíveis para Microsoft Dynamics C5 2012</w:t>
      </w:r>
      <w:r w:rsidRPr="00B87DF9">
        <w:rPr>
          <w:bCs/>
          <w:lang w:val="es-ES"/>
        </w:rPr>
        <w:t xml:space="preserve"> </w:t>
      </w:r>
      <w:r w:rsidRPr="00B87DF9">
        <w:rPr>
          <w:lang w:val="es-ES"/>
        </w:rPr>
        <w:t>são:</w:t>
      </w:r>
    </w:p>
    <w:p w14:paraId="59E585F3" w14:textId="77777777" w:rsidR="002733A7" w:rsidRPr="00FD2888" w:rsidRDefault="002733A7" w:rsidP="00FD2888">
      <w:pPr>
        <w:pStyle w:val="PURBullet-Indented"/>
      </w:pPr>
      <w:r w:rsidRPr="00FD2888">
        <w:t>SAL do Microsoft Dynamics C5 2012 Basic</w:t>
      </w:r>
    </w:p>
    <w:p w14:paraId="59E585F4" w14:textId="77777777" w:rsidR="002733A7" w:rsidRPr="00FD2888" w:rsidRDefault="002733A7" w:rsidP="00FD2888">
      <w:pPr>
        <w:pStyle w:val="PURBullet-Indented"/>
      </w:pPr>
      <w:r w:rsidRPr="00FD2888">
        <w:t>SAL do Microsoft Dynamics C5 2012 Advanced</w:t>
      </w:r>
    </w:p>
    <w:p w14:paraId="59E585F5" w14:textId="77777777" w:rsidR="00543C9A" w:rsidRPr="00B87DF9" w:rsidRDefault="00543C9A" w:rsidP="00FD2888">
      <w:pPr>
        <w:pStyle w:val="PURBlueStrong"/>
        <w:rPr>
          <w:spacing w:val="0"/>
          <w:lang w:val="es-ES"/>
        </w:rPr>
      </w:pPr>
      <w:r w:rsidRPr="00B87DF9">
        <w:rPr>
          <w:spacing w:val="0"/>
          <w:lang w:val="es-ES"/>
        </w:rPr>
        <w:t>Nenhuma SAL Exigida</w:t>
      </w:r>
    </w:p>
    <w:p w14:paraId="59E585F6" w14:textId="77777777" w:rsidR="00543C9A" w:rsidRPr="00B87DF9" w:rsidRDefault="00543C9A" w:rsidP="00FD2888">
      <w:pPr>
        <w:pStyle w:val="PURBullet"/>
        <w:numPr>
          <w:ilvl w:val="0"/>
          <w:numId w:val="0"/>
        </w:numPr>
        <w:ind w:left="274"/>
        <w:rPr>
          <w:lang w:val="es-ES"/>
        </w:rPr>
      </w:pPr>
      <w:r w:rsidRPr="00B87DF9">
        <w:rPr>
          <w:lang w:val="es-ES"/>
        </w:rPr>
        <w:t>Não é necessário adquirir e atribuir uma SAL aos usuários empregados por terceiros que acessam o Microsoft Dynamics C5 2012 unicamente para prestar serviços de contabilidade ou de escrituração contábil complementares relacionados ao processo de auditoria.</w:t>
      </w:r>
    </w:p>
    <w:p w14:paraId="59E585F7" w14:textId="77777777" w:rsidR="002733A7"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5F8" w14:textId="77777777" w:rsidR="009A4C7C" w:rsidRPr="00B87DF9" w:rsidRDefault="009A4C7C" w:rsidP="00FD2888">
      <w:pPr>
        <w:pStyle w:val="PURProductName"/>
        <w:rPr>
          <w:lang w:val="fr-FR"/>
        </w:rPr>
      </w:pPr>
      <w:bookmarkStart w:id="475" w:name="_Toc346536866"/>
      <w:bookmarkStart w:id="476" w:name="_Toc346895317"/>
      <w:bookmarkStart w:id="477" w:name="_Toc339280330"/>
      <w:bookmarkStart w:id="478" w:name="_Toc339280473"/>
      <w:bookmarkStart w:id="479" w:name="_Toc363552803"/>
      <w:bookmarkStart w:id="480" w:name="_Toc363552866"/>
      <w:bookmarkStart w:id="481" w:name="_Toc378682165"/>
      <w:bookmarkStart w:id="482" w:name="_Toc378682267"/>
      <w:bookmarkStart w:id="483" w:name="_Toc371268279"/>
      <w:bookmarkStart w:id="484" w:name="_Toc371268345"/>
      <w:bookmarkStart w:id="485" w:name="_Toc381961360"/>
      <w:bookmarkStart w:id="486" w:name="_Toc381961401"/>
      <w:r w:rsidRPr="00B87DF9">
        <w:rPr>
          <w:lang w:val="fr-FR"/>
        </w:rPr>
        <w:t>Microsoft Dynamics CRM 2013 Service Provider</w:t>
      </w:r>
      <w:bookmarkEnd w:id="471"/>
      <w:bookmarkEnd w:id="472"/>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r w:rsidRPr="00FD2888">
        <w:fldChar w:fldCharType="begin"/>
      </w:r>
      <w:r w:rsidRPr="00B87DF9">
        <w:rPr>
          <w:lang w:val="fr-FR"/>
        </w:rPr>
        <w:instrText>XE "Microsoft Dynamics CRM 2013 Service Provider"</w:instrText>
      </w:r>
      <w:r w:rsidRPr="00FD2888">
        <w:fldChar w:fldCharType="end"/>
      </w:r>
    </w:p>
    <w:p w14:paraId="59E585F9"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B87DF9" w14:paraId="59E585FC" w14:textId="77777777" w:rsidTr="0015145F">
        <w:tc>
          <w:tcPr>
            <w:tcW w:w="2554" w:type="pct"/>
            <w:tcBorders>
              <w:top w:val="single" w:sz="4" w:space="0" w:color="auto"/>
              <w:bottom w:val="nil"/>
            </w:tcBorders>
          </w:tcPr>
          <w:p w14:paraId="59E585FA"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44" w:type="pct"/>
            <w:tcBorders>
              <w:top w:val="single" w:sz="4" w:space="0" w:color="auto"/>
              <w:bottom w:val="nil"/>
            </w:tcBorders>
          </w:tcPr>
          <w:p w14:paraId="59E585FB" w14:textId="77777777" w:rsidR="00831C1F" w:rsidRPr="00B87DF9" w:rsidRDefault="004F154D" w:rsidP="00FD2888">
            <w:pPr>
              <w:pStyle w:val="PURLMSH"/>
              <w:rPr>
                <w:lang w:val="es-ES"/>
              </w:rPr>
            </w:pPr>
            <w:r w:rsidRPr="00B87DF9">
              <w:rPr>
                <w:lang w:val="es-ES"/>
              </w:rPr>
              <w:t>Consulte Notificações Aplicáveis:</w:t>
            </w:r>
            <w:r w:rsidRPr="00B87DF9">
              <w:rPr>
                <w:b/>
                <w:lang w:val="es-ES"/>
              </w:rPr>
              <w:t xml:space="preserve"> Transferência de Dados, Bing Maps, Yammer</w:t>
            </w:r>
            <w:r w:rsidRPr="00B87DF9">
              <w:rPr>
                <w:lang w:val="es-ES"/>
              </w:rPr>
              <w:t xml:space="preserve">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9A4C7C" w:rsidRPr="00B87DF9" w14:paraId="59E585FF" w14:textId="77777777" w:rsidTr="0015145F">
        <w:tc>
          <w:tcPr>
            <w:tcW w:w="2554" w:type="pct"/>
            <w:tcBorders>
              <w:top w:val="nil"/>
            </w:tcBorders>
          </w:tcPr>
          <w:p w14:paraId="59E585FD" w14:textId="77777777" w:rsidR="009A4C7C" w:rsidRPr="00B87DF9" w:rsidRDefault="009A4C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44" w:type="pct"/>
            <w:tcBorders>
              <w:top w:val="nil"/>
            </w:tcBorders>
          </w:tcPr>
          <w:p w14:paraId="59E585FE" w14:textId="77777777" w:rsidR="009A4C7C" w:rsidRPr="00B87DF9" w:rsidRDefault="003B0799" w:rsidP="00050602">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9A4C7C" w:rsidRPr="00925AAA" w14:paraId="59E58601" w14:textId="77777777" w:rsidTr="0015145F">
        <w:tblPrEx>
          <w:tblBorders>
            <w:top w:val="none" w:sz="0" w:space="0" w:color="auto"/>
            <w:bottom w:val="none" w:sz="0" w:space="0" w:color="auto"/>
          </w:tblBorders>
        </w:tblPrEx>
        <w:tc>
          <w:tcPr>
            <w:tcW w:w="5000" w:type="pct"/>
            <w:gridSpan w:val="2"/>
            <w:shd w:val="clear" w:color="auto" w:fill="E5EEF7"/>
          </w:tcPr>
          <w:p w14:paraId="59E58600"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606" w14:textId="77777777" w:rsidTr="0015145F">
        <w:tblPrEx>
          <w:tblBorders>
            <w:top w:val="none" w:sz="0" w:space="0" w:color="auto"/>
            <w:bottom w:val="none" w:sz="0" w:space="0" w:color="auto"/>
          </w:tblBorders>
        </w:tblPrEx>
        <w:tc>
          <w:tcPr>
            <w:tcW w:w="5000" w:type="pct"/>
            <w:gridSpan w:val="2"/>
          </w:tcPr>
          <w:p w14:paraId="59E58602" w14:textId="77777777" w:rsidR="009A4C7C" w:rsidRPr="00FD2888" w:rsidRDefault="00BB41EF" w:rsidP="00FD2888">
            <w:pPr>
              <w:pStyle w:val="PURBody"/>
            </w:pPr>
            <w:r w:rsidRPr="00FD2888">
              <w:rPr>
                <w:b/>
              </w:rPr>
              <w:t>Você precisa de:</w:t>
            </w:r>
          </w:p>
          <w:p w14:paraId="59E58603" w14:textId="77777777" w:rsidR="009A4C7C" w:rsidRPr="00FD2888" w:rsidRDefault="009A4C7C" w:rsidP="00FD2888">
            <w:pPr>
              <w:pStyle w:val="PURBullet-Indented"/>
            </w:pPr>
            <w:r w:rsidRPr="00FD2888">
              <w:t xml:space="preserve">SAL do Microsoft Dynamics CRM 2013 Essential </w:t>
            </w:r>
            <w:r w:rsidRPr="00FD2888">
              <w:rPr>
                <w:b/>
              </w:rPr>
              <w:t>ou</w:t>
            </w:r>
          </w:p>
          <w:p w14:paraId="59E58604" w14:textId="77777777" w:rsidR="00F5704B" w:rsidRPr="00FD2888" w:rsidRDefault="009A4C7C" w:rsidP="00FD2888">
            <w:pPr>
              <w:pStyle w:val="PURBullet-Indented"/>
            </w:pPr>
            <w:r w:rsidRPr="00FD2888">
              <w:t xml:space="preserve">SAL do Microsoft Dynamics CRM 2013 Basic </w:t>
            </w:r>
            <w:r w:rsidRPr="00FD2888">
              <w:rPr>
                <w:b/>
              </w:rPr>
              <w:t>ou</w:t>
            </w:r>
          </w:p>
          <w:p w14:paraId="59E58605" w14:textId="77777777" w:rsidR="009A4C7C" w:rsidRPr="00FD2888" w:rsidRDefault="00F5704B" w:rsidP="00FD2888">
            <w:pPr>
              <w:pStyle w:val="PURBullet-Indented"/>
            </w:pPr>
            <w:r w:rsidRPr="00FD2888">
              <w:t>SAL do Microsoft Dynamics CRM 2013 Professional</w:t>
            </w:r>
          </w:p>
        </w:tc>
      </w:tr>
    </w:tbl>
    <w:p w14:paraId="59E58607" w14:textId="77777777" w:rsidR="009A4C7C" w:rsidRPr="00925AAA" w:rsidRDefault="009A4C7C" w:rsidP="00FD2888">
      <w:pPr>
        <w:pStyle w:val="PURADDITIONALTERMSHEADERMB"/>
        <w:rPr>
          <w:lang w:val="fr-CA"/>
        </w:rPr>
      </w:pPr>
      <w:r w:rsidRPr="00925AAA">
        <w:rPr>
          <w:lang w:val="fr-CA"/>
        </w:rPr>
        <w:t>Termos Adicionais:</w:t>
      </w:r>
    </w:p>
    <w:p w14:paraId="59E5860A" w14:textId="77777777" w:rsidR="009A4C7C" w:rsidRPr="00B87DF9" w:rsidRDefault="009A4C7C" w:rsidP="00FD2888">
      <w:pPr>
        <w:pStyle w:val="PURBody-Indented"/>
        <w:rPr>
          <w:lang w:val="es-ES"/>
        </w:rPr>
      </w:pPr>
      <w:r w:rsidRPr="00B87DF9">
        <w:rPr>
          <w:lang w:val="es-ES"/>
        </w:rPr>
        <w:t>Você não precisa de uma SAL para usuários externos que acessam o Microsoft Dynamics CRM 2013 por meio de qualquer aplicativo/interface gráfica de usuário (GUI) que não sejam clientes do Microsoft Dynamics CRM 2013. Os usuários externos são os usuários que não são (i) um cliente nem funcionários de um cliente ou das afiliadas de um cliente nem (ii) um cliente nem agentes ou contratados trabalhando internamente em um cliente ou em afiliadas de um cliente.</w:t>
      </w:r>
    </w:p>
    <w:p w14:paraId="59E5860B" w14:textId="77777777" w:rsidR="000944DC" w:rsidRPr="00B87DF9" w:rsidRDefault="009A4C7C" w:rsidP="00FD2888">
      <w:pPr>
        <w:pStyle w:val="PURBody-Indented"/>
        <w:rPr>
          <w:lang w:val="es-ES"/>
        </w:rPr>
      </w:pPr>
      <w:r w:rsidRPr="00B87DF9">
        <w:rPr>
          <w:b/>
          <w:lang w:val="es-ES"/>
        </w:rPr>
        <w:t>SAL do Microsoft Dynamics CRM 2013 Essential:</w:t>
      </w:r>
      <w:r w:rsidRPr="00B87DF9">
        <w:rPr>
          <w:lang w:val="es-ES"/>
        </w:rPr>
        <w:t xml:space="preserve"> </w:t>
      </w:r>
      <w:r w:rsidRPr="00B87DF9">
        <w:rPr>
          <w:rFonts w:eastAsia="MS PGothic" w:cs="Arial"/>
          <w:iCs/>
          <w:color w:val="000000"/>
          <w:szCs w:val="18"/>
          <w:lang w:val="es-ES"/>
        </w:rPr>
        <w:t>P</w:t>
      </w:r>
      <w:r w:rsidRPr="00B87DF9">
        <w:rPr>
          <w:rFonts w:cs="Arial"/>
          <w:szCs w:val="18"/>
          <w:lang w:val="es-ES"/>
        </w:rPr>
        <w:t>ermite o acesso de uso Essencial para o Microsoft Dynamics CRM 2013 Service Provider.</w:t>
      </w:r>
    </w:p>
    <w:p w14:paraId="59E5860C" w14:textId="77777777" w:rsidR="009A4C7C" w:rsidRPr="00B87DF9" w:rsidRDefault="009A4C7C" w:rsidP="00FD2888">
      <w:pPr>
        <w:pStyle w:val="PURBody-Indented"/>
        <w:rPr>
          <w:lang w:val="es-ES"/>
        </w:rPr>
      </w:pPr>
      <w:r w:rsidRPr="00B87DF9">
        <w:rPr>
          <w:b/>
          <w:lang w:val="es-ES"/>
        </w:rPr>
        <w:t>SAL do Microsoft Dynamics CRM 2013 Basic:</w:t>
      </w:r>
      <w:r w:rsidRPr="00B87DF9">
        <w:rPr>
          <w:lang w:val="es-ES"/>
        </w:rPr>
        <w:t xml:space="preserve"> </w:t>
      </w:r>
      <w:r w:rsidRPr="00B87DF9">
        <w:rPr>
          <w:rFonts w:eastAsia="MS PGothic" w:cs="Arial"/>
          <w:iCs/>
          <w:lang w:val="es-ES"/>
        </w:rPr>
        <w:t>Permite o acesso de uso Básico para o Microsoft Dynamics CRM 2013 Service Provider.</w:t>
      </w:r>
    </w:p>
    <w:p w14:paraId="59E5860D" w14:textId="77777777" w:rsidR="00366E49" w:rsidRPr="00B87DF9" w:rsidRDefault="00F5704B" w:rsidP="00FD2888">
      <w:pPr>
        <w:pStyle w:val="PURBody-Indented"/>
        <w:rPr>
          <w:lang w:val="es-ES"/>
        </w:rPr>
      </w:pPr>
      <w:r w:rsidRPr="00B87DF9">
        <w:rPr>
          <w:b/>
          <w:lang w:val="es-ES"/>
        </w:rPr>
        <w:t>SAL do Microsoft Dynamics CRM 2013 Professional:</w:t>
      </w:r>
      <w:r w:rsidRPr="00B87DF9">
        <w:rPr>
          <w:lang w:val="es-ES"/>
        </w:rPr>
        <w:t xml:space="preserve"> Permite o acesso de uso Profissional para o Microsoft Dynamics CRM 2013 Service Provider.</w:t>
      </w:r>
    </w:p>
    <w:p w14:paraId="59E5860E" w14:textId="77777777" w:rsidR="00893CE7" w:rsidRPr="00B87DF9" w:rsidRDefault="00A763A5" w:rsidP="00FD2888">
      <w:pPr>
        <w:pStyle w:val="PURBody-Indented"/>
        <w:keepLines/>
        <w:ind w:left="274"/>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0F" w14:textId="77777777" w:rsidR="009A4C7C" w:rsidRPr="00B87DF9" w:rsidRDefault="009A4C7C" w:rsidP="00FD2888">
      <w:pPr>
        <w:pStyle w:val="PURProductName"/>
        <w:rPr>
          <w:lang w:val="es-ES"/>
        </w:rPr>
      </w:pPr>
      <w:bookmarkStart w:id="487" w:name="_Toc299519127"/>
      <w:bookmarkStart w:id="488" w:name="_Toc299531559"/>
      <w:bookmarkStart w:id="489" w:name="_Toc299531883"/>
      <w:bookmarkStart w:id="490" w:name="_Toc299957166"/>
      <w:bookmarkStart w:id="491" w:name="_Toc346536867"/>
      <w:bookmarkStart w:id="492" w:name="_Toc346895318"/>
      <w:bookmarkStart w:id="493" w:name="_Toc339280331"/>
      <w:bookmarkStart w:id="494" w:name="_Toc339280474"/>
      <w:bookmarkStart w:id="495" w:name="_Toc363552804"/>
      <w:bookmarkStart w:id="496" w:name="_Toc363552867"/>
      <w:bookmarkStart w:id="497" w:name="_Toc378682166"/>
      <w:bookmarkStart w:id="498" w:name="_Toc378682268"/>
      <w:bookmarkStart w:id="499" w:name="_Toc371268280"/>
      <w:bookmarkStart w:id="500" w:name="_Toc371268346"/>
      <w:bookmarkStart w:id="501" w:name="_Toc381961361"/>
      <w:bookmarkStart w:id="502" w:name="_Toc381961402"/>
      <w:r w:rsidRPr="00B87DF9">
        <w:rPr>
          <w:lang w:val="es-ES"/>
        </w:rPr>
        <w:t xml:space="preserve">Microsoft Dynamics GP </w:t>
      </w:r>
      <w:bookmarkEnd w:id="487"/>
      <w:bookmarkEnd w:id="488"/>
      <w:bookmarkEnd w:id="489"/>
      <w:bookmarkEnd w:id="490"/>
      <w:r w:rsidRPr="00B87DF9">
        <w:rPr>
          <w:lang w:val="es-ES"/>
        </w:rPr>
        <w:t>2013</w:t>
      </w:r>
      <w:bookmarkEnd w:id="491"/>
      <w:bookmarkEnd w:id="492"/>
      <w:bookmarkEnd w:id="493"/>
      <w:bookmarkEnd w:id="494"/>
      <w:bookmarkEnd w:id="495"/>
      <w:bookmarkEnd w:id="496"/>
      <w:bookmarkEnd w:id="497"/>
      <w:bookmarkEnd w:id="498"/>
      <w:bookmarkEnd w:id="499"/>
      <w:bookmarkEnd w:id="500"/>
      <w:bookmarkEnd w:id="501"/>
      <w:bookmarkEnd w:id="502"/>
      <w:r w:rsidRPr="00FD2888">
        <w:fldChar w:fldCharType="begin"/>
      </w:r>
      <w:r w:rsidRPr="00B87DF9">
        <w:rPr>
          <w:lang w:val="es-ES"/>
        </w:rPr>
        <w:instrText>XE "Microsoft Dynamics GP 2013"</w:instrText>
      </w:r>
      <w:r w:rsidRPr="00FD2888">
        <w:fldChar w:fldCharType="end"/>
      </w:r>
    </w:p>
    <w:p w14:paraId="59E58610"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RPr="00FD2888" w14:paraId="59E58613" w14:textId="77777777" w:rsidTr="0015145F">
        <w:tc>
          <w:tcPr>
            <w:tcW w:w="2555" w:type="pct"/>
            <w:gridSpan w:val="2"/>
            <w:tcBorders>
              <w:top w:val="single" w:sz="4" w:space="0" w:color="auto"/>
              <w:bottom w:val="nil"/>
            </w:tcBorders>
          </w:tcPr>
          <w:p w14:paraId="59E58611" w14:textId="77777777" w:rsidR="00831C1F" w:rsidRPr="00B87DF9" w:rsidRDefault="00831C1F" w:rsidP="00FD2888">
            <w:pPr>
              <w:pStyle w:val="PURLMSH"/>
              <w:rPr>
                <w:lang w:val="es-ES"/>
              </w:rPr>
            </w:pPr>
            <w:r w:rsidRPr="00B87DF9">
              <w:rPr>
                <w:lang w:val="es-ES"/>
              </w:rPr>
              <w:lastRenderedPageBreak/>
              <w:t xml:space="preserve">Seção Aplicável de Termos Gerais da SAL: </w:t>
            </w:r>
            <w:hyperlink w:anchor="SALTerms_Server" w:history="1">
              <w:r w:rsidRPr="00B87DF9">
                <w:rPr>
                  <w:rStyle w:val="Hyperlink"/>
                  <w:lang w:val="es-ES"/>
                </w:rPr>
                <w:t>Software para Servidores</w:t>
              </w:r>
            </w:hyperlink>
          </w:p>
        </w:tc>
        <w:tc>
          <w:tcPr>
            <w:tcW w:w="2445" w:type="pct"/>
            <w:tcBorders>
              <w:top w:val="single" w:sz="4" w:space="0" w:color="auto"/>
              <w:bottom w:val="nil"/>
            </w:tcBorders>
          </w:tcPr>
          <w:p w14:paraId="59E58612" w14:textId="77777777" w:rsidR="00831C1F" w:rsidRPr="00FD2888" w:rsidRDefault="004F154D" w:rsidP="00FD2888">
            <w:pPr>
              <w:pStyle w:val="PURLMSH"/>
            </w:pPr>
            <w:r w:rsidRPr="00FD2888">
              <w:t xml:space="preserve">Consulte Notificações Aplicáveis: </w:t>
            </w:r>
            <w:r w:rsidRPr="00FD2888">
              <w:rPr>
                <w:b/>
              </w:rPr>
              <w:t>Não</w:t>
            </w:r>
          </w:p>
        </w:tc>
      </w:tr>
      <w:tr w:rsidR="009A4C7C" w:rsidRPr="00B87DF9" w14:paraId="59E58616" w14:textId="77777777" w:rsidTr="0015145F">
        <w:tc>
          <w:tcPr>
            <w:tcW w:w="2555" w:type="pct"/>
            <w:gridSpan w:val="2"/>
            <w:tcBorders>
              <w:top w:val="nil"/>
            </w:tcBorders>
          </w:tcPr>
          <w:p w14:paraId="59E58614" w14:textId="77777777" w:rsidR="009A4C7C" w:rsidRPr="00B87DF9" w:rsidRDefault="006B55FB"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45" w:type="pct"/>
            <w:tcBorders>
              <w:top w:val="nil"/>
            </w:tcBorders>
          </w:tcPr>
          <w:p w14:paraId="59E58615"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618" w14:textId="77777777" w:rsidTr="00683649">
        <w:tblPrEx>
          <w:tblBorders>
            <w:top w:val="none" w:sz="0" w:space="0" w:color="auto"/>
            <w:bottom w:val="none" w:sz="0" w:space="0" w:color="auto"/>
          </w:tblBorders>
        </w:tblPrEx>
        <w:tc>
          <w:tcPr>
            <w:tcW w:w="5000" w:type="pct"/>
            <w:gridSpan w:val="3"/>
            <w:shd w:val="clear" w:color="auto" w:fill="E5EEF7"/>
          </w:tcPr>
          <w:p w14:paraId="59E58617"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6689C" w:rsidRPr="00B87DF9" w14:paraId="59E58620" w14:textId="77777777" w:rsidTr="00683649">
        <w:tblPrEx>
          <w:tblBorders>
            <w:top w:val="none" w:sz="0" w:space="0" w:color="auto"/>
            <w:bottom w:val="none" w:sz="0" w:space="0" w:color="auto"/>
          </w:tblBorders>
        </w:tblPrEx>
        <w:tc>
          <w:tcPr>
            <w:tcW w:w="2501" w:type="pct"/>
          </w:tcPr>
          <w:p w14:paraId="59E58619" w14:textId="77777777" w:rsidR="0096689C" w:rsidRPr="00FD2888" w:rsidRDefault="0096689C" w:rsidP="00FD2888">
            <w:pPr>
              <w:pStyle w:val="PURBody"/>
            </w:pPr>
            <w:r w:rsidRPr="00FD2888">
              <w:rPr>
                <w:b/>
              </w:rPr>
              <w:t>Você precisa de:</w:t>
            </w:r>
          </w:p>
          <w:p w14:paraId="59E5861A" w14:textId="77777777" w:rsidR="0096689C" w:rsidRPr="00B87DF9" w:rsidRDefault="0096689C" w:rsidP="00FD2888">
            <w:pPr>
              <w:pStyle w:val="PURBullet-Indented"/>
              <w:ind w:left="1026"/>
              <w:rPr>
                <w:lang w:val="es-ES"/>
              </w:rPr>
            </w:pPr>
            <w:r w:rsidRPr="00B87DF9">
              <w:rPr>
                <w:lang w:val="es-ES"/>
              </w:rPr>
              <w:t xml:space="preserve">SAL de Usuário Integral do Dynamics GP 2013 </w:t>
            </w:r>
            <w:r w:rsidRPr="00B87DF9">
              <w:rPr>
                <w:b/>
                <w:lang w:val="es-ES"/>
              </w:rPr>
              <w:t>ou</w:t>
            </w:r>
          </w:p>
          <w:p w14:paraId="59E5861B" w14:textId="77777777" w:rsidR="006659BE" w:rsidRPr="00FD2888" w:rsidRDefault="006659BE" w:rsidP="00050602">
            <w:pPr>
              <w:pStyle w:val="PURBullet-Indented"/>
              <w:ind w:left="1026"/>
            </w:pPr>
            <w:r w:rsidRPr="00FD2888">
              <w:t>SAL de Usuário do Dynamics GP 2013 Standard</w:t>
            </w:r>
            <w:r w:rsidR="00050602">
              <w:t> </w:t>
            </w:r>
            <w:r w:rsidRPr="00FD2888">
              <w:rPr>
                <w:b/>
              </w:rPr>
              <w:t>ou</w:t>
            </w:r>
          </w:p>
          <w:p w14:paraId="59E5861C" w14:textId="77777777" w:rsidR="0096689C" w:rsidRPr="00B87DF9" w:rsidRDefault="0096689C" w:rsidP="00FD2888">
            <w:pPr>
              <w:pStyle w:val="PURBullet-Indented"/>
              <w:ind w:left="1026"/>
              <w:rPr>
                <w:lang w:val="es-ES"/>
              </w:rPr>
            </w:pPr>
            <w:r w:rsidRPr="00B87DF9">
              <w:rPr>
                <w:lang w:val="es-ES"/>
              </w:rPr>
              <w:t>SAL de Usuário Limitado do Dynamics GP 2013</w:t>
            </w:r>
          </w:p>
          <w:p w14:paraId="59E5861D" w14:textId="77777777" w:rsidR="0096689C" w:rsidRPr="00B87DF9" w:rsidRDefault="0096689C" w:rsidP="00FD2888">
            <w:pPr>
              <w:pStyle w:val="PURBullet-Indented"/>
              <w:numPr>
                <w:ilvl w:val="0"/>
                <w:numId w:val="0"/>
              </w:numPr>
              <w:rPr>
                <w:lang w:val="es-ES"/>
              </w:rPr>
            </w:pPr>
          </w:p>
        </w:tc>
        <w:tc>
          <w:tcPr>
            <w:tcW w:w="2499" w:type="pct"/>
            <w:gridSpan w:val="2"/>
          </w:tcPr>
          <w:p w14:paraId="59E5861E" w14:textId="77777777" w:rsidR="0096689C" w:rsidRPr="00B87DF9" w:rsidRDefault="0096689C" w:rsidP="00FD2888">
            <w:pPr>
              <w:pStyle w:val="PURBlueStrong-Indented"/>
              <w:rPr>
                <w:spacing w:val="0"/>
                <w:lang w:val="es-ES"/>
              </w:rPr>
            </w:pPr>
          </w:p>
          <w:p w14:paraId="59E5861F" w14:textId="77777777" w:rsidR="0096689C" w:rsidRPr="00B87DF9" w:rsidRDefault="0096689C" w:rsidP="00FD2888">
            <w:pPr>
              <w:pStyle w:val="PURBullet-Indented"/>
              <w:numPr>
                <w:ilvl w:val="0"/>
                <w:numId w:val="0"/>
              </w:numPr>
              <w:ind w:left="810"/>
              <w:rPr>
                <w:bCs/>
                <w:lang w:val="es-ES"/>
              </w:rPr>
            </w:pPr>
          </w:p>
        </w:tc>
      </w:tr>
    </w:tbl>
    <w:p w14:paraId="59E58621" w14:textId="77777777" w:rsidR="009A4C7C" w:rsidRPr="00B87DF9" w:rsidRDefault="001F0EC7" w:rsidP="00FD2888">
      <w:pPr>
        <w:pStyle w:val="PURADDITIONALTERMSHEADERMB"/>
        <w:rPr>
          <w:lang w:val="es-ES"/>
        </w:rPr>
      </w:pPr>
      <w:r w:rsidRPr="00B87DF9">
        <w:rPr>
          <w:lang w:val="es-ES"/>
        </w:rPr>
        <w:t>Termos Adicionais:</w:t>
      </w:r>
    </w:p>
    <w:p w14:paraId="59E58624" w14:textId="77777777" w:rsidR="0096689C" w:rsidRPr="00B87DF9" w:rsidRDefault="0096689C" w:rsidP="00FD2888">
      <w:pPr>
        <w:pStyle w:val="PURBlueStrong"/>
        <w:rPr>
          <w:spacing w:val="0"/>
          <w:lang w:val="es-ES"/>
        </w:rPr>
      </w:pPr>
      <w:r w:rsidRPr="00B87DF9">
        <w:rPr>
          <w:spacing w:val="0"/>
          <w:lang w:val="es-ES"/>
        </w:rPr>
        <w:t>Tipos de SAL</w:t>
      </w:r>
    </w:p>
    <w:p w14:paraId="59E58625" w14:textId="77777777" w:rsidR="0096689C" w:rsidRPr="00B87DF9" w:rsidRDefault="0096689C" w:rsidP="00FD2888">
      <w:pPr>
        <w:pStyle w:val="PURBody-Indented"/>
        <w:spacing w:line="240" w:lineRule="exact"/>
        <w:contextualSpacing/>
        <w:rPr>
          <w:lang w:val="es-ES"/>
        </w:rPr>
      </w:pPr>
      <w:r w:rsidRPr="00B87DF9">
        <w:rPr>
          <w:iCs/>
          <w:szCs w:val="18"/>
          <w:lang w:val="es-ES"/>
        </w:rPr>
        <w:t>Existem três tipos de SALs</w:t>
      </w:r>
      <w:r w:rsidRPr="00B87DF9">
        <w:rPr>
          <w:lang w:val="es-ES"/>
        </w:rPr>
        <w:t xml:space="preserve">. </w:t>
      </w:r>
    </w:p>
    <w:p w14:paraId="59E58626" w14:textId="77777777" w:rsidR="0096689C" w:rsidRPr="00B87DF9" w:rsidRDefault="0096689C" w:rsidP="00050602">
      <w:pPr>
        <w:pStyle w:val="PURBullet-Indented"/>
        <w:rPr>
          <w:lang w:val="es-ES"/>
        </w:rPr>
      </w:pPr>
      <w:r w:rsidRPr="00B87DF9">
        <w:rPr>
          <w:rFonts w:cs="Arial"/>
          <w:b/>
          <w:lang w:val="es-ES"/>
        </w:rPr>
        <w:t>Usuário Integral:</w:t>
      </w:r>
      <w:r w:rsidRPr="00B87DF9">
        <w:rPr>
          <w:rFonts w:cs="Arial"/>
          <w:lang w:val="es-ES"/>
        </w:rPr>
        <w:t xml:space="preserve"> um tipo de licença que permite que </w:t>
      </w:r>
      <w:r w:rsidRPr="00B87DF9">
        <w:rPr>
          <w:lang w:val="es-ES"/>
        </w:rPr>
        <w:t>o usuário a quem é atribuído</w:t>
      </w:r>
      <w:r w:rsidRPr="00B87DF9">
        <w:rPr>
          <w:rFonts w:cs="Arial"/>
          <w:lang w:val="es-ES"/>
        </w:rPr>
        <w:t xml:space="preserve"> acesso direto ou indireto por qualquer meio </w:t>
      </w:r>
      <w:r w:rsidRPr="00B87DF9">
        <w:rPr>
          <w:lang w:val="es-ES"/>
        </w:rPr>
        <w:t>a</w:t>
      </w:r>
      <w:r w:rsidR="00050602">
        <w:rPr>
          <w:lang w:val="es-ES"/>
        </w:rPr>
        <w:t> </w:t>
      </w:r>
      <w:r w:rsidRPr="00B87DF9">
        <w:rPr>
          <w:lang w:val="es-ES"/>
        </w:rPr>
        <w:t xml:space="preserve">todas as funcionalidades no software para servidores pela solução ERP. </w:t>
      </w:r>
      <w:r w:rsidR="00B87DF9">
        <w:rPr>
          <w:lang w:val="es-ES"/>
        </w:rPr>
        <w:t>“</w:t>
      </w:r>
      <w:r w:rsidRPr="00B87DF9">
        <w:rPr>
          <w:lang w:val="es-ES"/>
        </w:rPr>
        <w:t>Solução ERP</w:t>
      </w:r>
      <w:r w:rsidR="00B87DF9">
        <w:rPr>
          <w:lang w:val="es-ES"/>
        </w:rPr>
        <w:t>”</w:t>
      </w:r>
      <w:r w:rsidRPr="00B87DF9">
        <w:rPr>
          <w:lang w:val="es-ES"/>
        </w:rPr>
        <w:t xml:space="preserve"> significa os componentes do software que controlam os usuários e as unidades de relatório financeiro.</w:t>
      </w:r>
    </w:p>
    <w:p w14:paraId="59E58627" w14:textId="77777777" w:rsidR="006659BE" w:rsidRPr="00B87DF9" w:rsidRDefault="006659BE" w:rsidP="00050602">
      <w:pPr>
        <w:pStyle w:val="PURBullet-Indented"/>
        <w:rPr>
          <w:lang w:val="es-ES"/>
        </w:rPr>
      </w:pPr>
      <w:r w:rsidRPr="00B87DF9">
        <w:rPr>
          <w:b/>
          <w:lang w:val="es-ES"/>
        </w:rPr>
        <w:t>Usuário Padrão:</w:t>
      </w:r>
      <w:r w:rsidRPr="00B87DF9">
        <w:rPr>
          <w:lang w:val="es-ES"/>
        </w:rPr>
        <w:t xml:space="preserve"> um tipo de licença que permite que o usuário ao qual é atribuído acesso direto ou indireto por qualquer meio a</w:t>
      </w:r>
      <w:r w:rsidR="00050602">
        <w:rPr>
          <w:lang w:val="es-ES"/>
        </w:rPr>
        <w:t> </w:t>
      </w:r>
      <w:r w:rsidRPr="00B87DF9">
        <w:rPr>
          <w:lang w:val="es-ES"/>
        </w:rPr>
        <w:t>todas as funcionalidades no Pacote Inicial por meio da Solução ERP, conforme descrito no Guia de Licenciamento do NAV 2013 R2 de janeiro de 2014 localizado em (http://go.microsoft.com/fwlink/?LinkId=324885).</w:t>
      </w:r>
    </w:p>
    <w:p w14:paraId="59E58628" w14:textId="77777777" w:rsidR="0096689C" w:rsidRPr="00B87DF9" w:rsidRDefault="0096689C" w:rsidP="00FD2888">
      <w:pPr>
        <w:pStyle w:val="PURBullet-Indented"/>
        <w:rPr>
          <w:lang w:val="es-ES"/>
        </w:rPr>
      </w:pPr>
      <w:r w:rsidRPr="00B87DF9">
        <w:rPr>
          <w:b/>
          <w:lang w:val="es-ES"/>
        </w:rPr>
        <w:t>Usuário Limitado:</w:t>
      </w:r>
      <w:r w:rsidRPr="00B87DF9">
        <w:rPr>
          <w:lang w:val="es-ES"/>
        </w:rPr>
        <w:t xml:space="preserve"> um tipo de licença que permite que o usuário a quem é atribuído acesso direto ou indireto por qualquer meio à Solução ERP para fins de completar apenas as tarefas descritas a seguir. </w:t>
      </w:r>
    </w:p>
    <w:p w14:paraId="59E58629" w14:textId="77777777" w:rsidR="0096689C" w:rsidRPr="00B87DF9" w:rsidRDefault="0096689C" w:rsidP="00FD2888">
      <w:pPr>
        <w:pStyle w:val="PURBullet"/>
        <w:numPr>
          <w:ilvl w:val="0"/>
          <w:numId w:val="0"/>
        </w:numPr>
        <w:ind w:left="720" w:hanging="270"/>
        <w:rPr>
          <w:lang w:val="es-ES"/>
        </w:rPr>
      </w:pPr>
      <w:r w:rsidRPr="00B87DF9">
        <w:rPr>
          <w:lang w:val="es-ES"/>
        </w:rPr>
        <w:t xml:space="preserve">(i) Acesso de “Leitura” a dados contidos na Solução ERP ou </w:t>
      </w:r>
    </w:p>
    <w:p w14:paraId="59E5862A" w14:textId="77777777" w:rsidR="0096689C" w:rsidRPr="00B87DF9" w:rsidRDefault="0096689C" w:rsidP="00FD2888">
      <w:pPr>
        <w:pStyle w:val="PURBullet"/>
        <w:numPr>
          <w:ilvl w:val="0"/>
          <w:numId w:val="0"/>
        </w:numPr>
        <w:ind w:left="720" w:hanging="270"/>
        <w:rPr>
          <w:lang w:val="es-ES"/>
        </w:rPr>
      </w:pPr>
      <w:r w:rsidRPr="00B87DF9">
        <w:rPr>
          <w:lang w:val="es-ES"/>
        </w:rPr>
        <w:t>(ii) Acesso de “Gravação” por meio da funcionalidade de horas e despesa: ou</w:t>
      </w:r>
    </w:p>
    <w:p w14:paraId="59E5862B" w14:textId="77777777" w:rsidR="0096689C" w:rsidRPr="00FD2888" w:rsidRDefault="0096689C" w:rsidP="00FD2888">
      <w:pPr>
        <w:pStyle w:val="PURBullet"/>
        <w:numPr>
          <w:ilvl w:val="0"/>
          <w:numId w:val="0"/>
        </w:numPr>
        <w:ind w:left="720" w:hanging="270"/>
      </w:pPr>
      <w:r w:rsidRPr="00FD2888">
        <w:t>(iii) Acesso ao Business Portal e Management Reporter Viewer.</w:t>
      </w:r>
    </w:p>
    <w:p w14:paraId="59E5862C" w14:textId="77777777" w:rsidR="006659BE" w:rsidRPr="00B87DF9" w:rsidRDefault="006659BE" w:rsidP="00FD2888">
      <w:pPr>
        <w:pStyle w:val="PURBody"/>
        <w:ind w:left="270"/>
        <w:rPr>
          <w:lang w:val="es-ES"/>
        </w:rPr>
      </w:pPr>
      <w:r w:rsidRPr="00B87DF9">
        <w:rPr>
          <w:color w:val="404040"/>
          <w:szCs w:val="18"/>
          <w:lang w:val="es-ES"/>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59E5862D" w14:textId="77777777" w:rsidR="008A6C4D" w:rsidRPr="00B87DF9" w:rsidRDefault="008A6C4D" w:rsidP="00FD2888">
      <w:pPr>
        <w:pStyle w:val="PURBlueStrong"/>
        <w:spacing w:after="120"/>
        <w:contextualSpacing/>
        <w:rPr>
          <w:spacing w:val="0"/>
          <w:lang w:val="es-ES"/>
        </w:rPr>
      </w:pPr>
      <w:r w:rsidRPr="00B87DF9">
        <w:rPr>
          <w:rStyle w:val="PURBlueStrongChar"/>
          <w:smallCaps/>
          <w:spacing w:val="0"/>
          <w:lang w:val="es-ES"/>
        </w:rPr>
        <w:t>Nenhuma SAL Exigida</w:t>
      </w:r>
    </w:p>
    <w:p w14:paraId="59E5862E" w14:textId="77777777" w:rsidR="008A6C4D" w:rsidRPr="00B87DF9" w:rsidRDefault="008A6C4D" w:rsidP="00FD2888">
      <w:pPr>
        <w:pStyle w:val="PURBullet"/>
        <w:numPr>
          <w:ilvl w:val="0"/>
          <w:numId w:val="0"/>
        </w:numPr>
        <w:ind w:left="216"/>
        <w:rPr>
          <w:lang w:val="es-ES"/>
        </w:rPr>
      </w:pPr>
      <w:r w:rsidRPr="00B87DF9">
        <w:rPr>
          <w:lang w:val="es-ES"/>
        </w:rPr>
        <w:t>Não é necessário adquirir e atribuir uma SAL aos usuários empregados por terceiros que acessam o Microsoft Dynamics GP 2013 unicamente para prestar serviços de contabilidade ou de escrituração contábil complementares relacionados ao processo de auditoria.</w:t>
      </w:r>
    </w:p>
    <w:p w14:paraId="59E5862F" w14:textId="77777777" w:rsidR="006659BE" w:rsidRPr="00B87DF9" w:rsidRDefault="006659BE" w:rsidP="00FD2888">
      <w:pPr>
        <w:pStyle w:val="PURBody"/>
        <w:ind w:left="180"/>
        <w:rPr>
          <w:lang w:val="es-ES"/>
        </w:rPr>
      </w:pPr>
      <w:r w:rsidRPr="00B87DF9">
        <w:rPr>
          <w:lang w:val="es-ES"/>
        </w:rPr>
        <w:t>Esses termos se aplicam ao Microsoft Dynamics GP 2013. Esses termos não se aplicam a versões anteriores às versões do Microsoft Dynamics GP 2013.</w:t>
      </w:r>
    </w:p>
    <w:p w14:paraId="59E58630" w14:textId="77777777" w:rsidR="009A4C7C" w:rsidRPr="00B87DF9" w:rsidRDefault="009A4C7C" w:rsidP="00FD2888">
      <w:pPr>
        <w:pStyle w:val="PURBlueStrong"/>
        <w:spacing w:after="120"/>
        <w:contextualSpacing/>
        <w:rPr>
          <w:spacing w:val="0"/>
          <w:lang w:val="es-ES"/>
        </w:rPr>
      </w:pPr>
      <w:r w:rsidRPr="00B87DF9">
        <w:rPr>
          <w:rStyle w:val="PURBlueStrongChar"/>
          <w:smallCaps/>
          <w:spacing w:val="0"/>
          <w:lang w:val="es-ES"/>
        </w:rPr>
        <w:t>Localizações e Traduções</w:t>
      </w:r>
    </w:p>
    <w:p w14:paraId="59E58631" w14:textId="77777777" w:rsidR="009A4C7C" w:rsidRPr="00B87DF9" w:rsidRDefault="009A4C7C"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45" w:history="1">
        <w:r w:rsidRPr="00B87DF9">
          <w:rPr>
            <w:rStyle w:val="Hyperlink"/>
            <w:lang w:val="es-ES"/>
          </w:rPr>
          <w:t>http://www.microsoft.com/dynamics/en/us/products/gp-availability.aspx</w:t>
        </w:r>
      </w:hyperlink>
      <w:r w:rsidRPr="00B87DF9">
        <w:rPr>
          <w:lang w:val="es-ES"/>
        </w:rPr>
        <w:t>.</w:t>
      </w:r>
    </w:p>
    <w:p w14:paraId="59E58632" w14:textId="77777777" w:rsidR="009A4C7C" w:rsidRPr="00B87DF9" w:rsidRDefault="009A4C7C" w:rsidP="00FD2888">
      <w:pPr>
        <w:pStyle w:val="PURBody-Indented"/>
        <w:rPr>
          <w:lang w:val="es-ES"/>
        </w:rPr>
      </w:pPr>
      <w:r w:rsidRPr="00B87DF9">
        <w:rPr>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633" w14:textId="77777777" w:rsidR="009A4C7C" w:rsidRPr="00B87DF9" w:rsidRDefault="009A4C7C" w:rsidP="00050602">
      <w:pPr>
        <w:pStyle w:val="PURBody-Indented"/>
        <w:rPr>
          <w:lang w:val="es-ES"/>
        </w:rPr>
      </w:pPr>
      <w:r w:rsidRPr="00B87DF9">
        <w:rPr>
          <w:lang w:val="es-ES"/>
        </w:rPr>
        <w:t>Se você desejar realizar localizações e/ou traduções do software, deverá ter um MPLLA (Contrato de Licença de Localização e</w:t>
      </w:r>
      <w:r w:rsidR="00050602">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46"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634"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35" w14:textId="77777777" w:rsidR="009A4C7C" w:rsidRPr="00B87DF9" w:rsidRDefault="009A4C7C" w:rsidP="00FD2888">
      <w:pPr>
        <w:pStyle w:val="PURProductName"/>
        <w:rPr>
          <w:lang w:val="fr-FR"/>
        </w:rPr>
      </w:pPr>
      <w:bookmarkStart w:id="503" w:name="_Toc299519128"/>
      <w:bookmarkStart w:id="504" w:name="_Toc299531560"/>
      <w:bookmarkStart w:id="505" w:name="_Toc299531884"/>
      <w:bookmarkStart w:id="506" w:name="_Toc299957167"/>
      <w:bookmarkStart w:id="507" w:name="_Toc346536868"/>
      <w:bookmarkStart w:id="508" w:name="_Toc346895319"/>
      <w:bookmarkStart w:id="509" w:name="_Toc339280332"/>
      <w:bookmarkStart w:id="510" w:name="_Toc339280475"/>
      <w:bookmarkStart w:id="511" w:name="_Toc363552805"/>
      <w:bookmarkStart w:id="512" w:name="_Toc363552868"/>
      <w:bookmarkStart w:id="513" w:name="_Toc378682167"/>
      <w:bookmarkStart w:id="514" w:name="_Toc378682269"/>
      <w:bookmarkStart w:id="515" w:name="_Toc371268281"/>
      <w:bookmarkStart w:id="516" w:name="_Toc371268347"/>
      <w:bookmarkStart w:id="517" w:name="_Toc381961362"/>
      <w:bookmarkStart w:id="518" w:name="_Toc381961403"/>
      <w:r w:rsidRPr="00B87DF9">
        <w:rPr>
          <w:lang w:val="fr-FR"/>
        </w:rPr>
        <w:lastRenderedPageBreak/>
        <w:t xml:space="preserve">Microsoft Dynamics NAV </w:t>
      </w:r>
      <w:bookmarkEnd w:id="503"/>
      <w:bookmarkEnd w:id="504"/>
      <w:bookmarkEnd w:id="505"/>
      <w:bookmarkEnd w:id="506"/>
      <w:r w:rsidRPr="00B87DF9">
        <w:rPr>
          <w:lang w:val="fr-FR"/>
        </w:rPr>
        <w:t>2013</w:t>
      </w:r>
      <w:bookmarkEnd w:id="507"/>
      <w:bookmarkEnd w:id="508"/>
      <w:bookmarkEnd w:id="509"/>
      <w:bookmarkEnd w:id="510"/>
      <w:bookmarkEnd w:id="511"/>
      <w:bookmarkEnd w:id="512"/>
      <w:r w:rsidRPr="00B87DF9">
        <w:rPr>
          <w:lang w:val="fr-FR"/>
        </w:rPr>
        <w:t xml:space="preserve"> R2</w:t>
      </w:r>
      <w:bookmarkEnd w:id="513"/>
      <w:bookmarkEnd w:id="514"/>
      <w:bookmarkEnd w:id="515"/>
      <w:bookmarkEnd w:id="516"/>
      <w:bookmarkEnd w:id="517"/>
      <w:bookmarkEnd w:id="518"/>
      <w:r w:rsidRPr="00FD2888">
        <w:fldChar w:fldCharType="begin"/>
      </w:r>
      <w:r w:rsidRPr="00B87DF9">
        <w:rPr>
          <w:lang w:val="fr-FR"/>
        </w:rPr>
        <w:instrText>XE "Microsoft Dynamics NAV 2013 R2"</w:instrText>
      </w:r>
      <w:r w:rsidRPr="00FD2888">
        <w:fldChar w:fldCharType="end"/>
      </w:r>
    </w:p>
    <w:p w14:paraId="59E58636"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FD2888" w14:paraId="59E58639" w14:textId="77777777" w:rsidTr="007331A1">
        <w:tc>
          <w:tcPr>
            <w:tcW w:w="2549" w:type="pct"/>
            <w:gridSpan w:val="2"/>
            <w:tcBorders>
              <w:top w:val="single" w:sz="4" w:space="0" w:color="auto"/>
              <w:bottom w:val="nil"/>
            </w:tcBorders>
          </w:tcPr>
          <w:p w14:paraId="59E58637"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51" w:type="pct"/>
            <w:tcBorders>
              <w:top w:val="single" w:sz="4" w:space="0" w:color="auto"/>
              <w:bottom w:val="nil"/>
            </w:tcBorders>
          </w:tcPr>
          <w:p w14:paraId="59E58638" w14:textId="77777777" w:rsidR="00831C1F" w:rsidRPr="00FD2888" w:rsidRDefault="004F154D" w:rsidP="00FD2888">
            <w:pPr>
              <w:pStyle w:val="PURLMSH"/>
            </w:pPr>
            <w:r w:rsidRPr="00FD2888">
              <w:t xml:space="preserve">Consulte Notificações Aplicáveis: </w:t>
            </w:r>
            <w:r w:rsidRPr="00FD2888">
              <w:rPr>
                <w:b/>
              </w:rPr>
              <w:t>Não</w:t>
            </w:r>
          </w:p>
        </w:tc>
      </w:tr>
      <w:tr w:rsidR="009A4C7C" w:rsidRPr="00B87DF9" w14:paraId="59E5863C" w14:textId="77777777" w:rsidTr="007331A1">
        <w:tc>
          <w:tcPr>
            <w:tcW w:w="2549" w:type="pct"/>
            <w:gridSpan w:val="2"/>
            <w:tcBorders>
              <w:top w:val="nil"/>
            </w:tcBorders>
          </w:tcPr>
          <w:p w14:paraId="59E5863A" w14:textId="77777777" w:rsidR="009A4C7C" w:rsidRPr="00B87DF9" w:rsidRDefault="006B55FB"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451" w:type="pct"/>
            <w:tcBorders>
              <w:top w:val="nil"/>
            </w:tcBorders>
          </w:tcPr>
          <w:p w14:paraId="59E5863B"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63E" w14:textId="77777777" w:rsidTr="00A11A7A">
        <w:tblPrEx>
          <w:tblBorders>
            <w:top w:val="none" w:sz="0" w:space="0" w:color="auto"/>
            <w:bottom w:val="none" w:sz="0" w:space="0" w:color="auto"/>
          </w:tblBorders>
        </w:tblPrEx>
        <w:tc>
          <w:tcPr>
            <w:tcW w:w="5000" w:type="pct"/>
            <w:gridSpan w:val="3"/>
            <w:shd w:val="clear" w:color="auto" w:fill="E5EEF7"/>
          </w:tcPr>
          <w:p w14:paraId="59E5863D"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2133EE" w:rsidRPr="00B87DF9" w14:paraId="59E58646" w14:textId="77777777" w:rsidTr="0015145F">
        <w:tblPrEx>
          <w:tblBorders>
            <w:top w:val="none" w:sz="0" w:space="0" w:color="auto"/>
            <w:bottom w:val="none" w:sz="0" w:space="0" w:color="auto"/>
          </w:tblBorders>
        </w:tblPrEx>
        <w:tc>
          <w:tcPr>
            <w:tcW w:w="2500" w:type="pct"/>
          </w:tcPr>
          <w:p w14:paraId="59E5863F" w14:textId="77777777" w:rsidR="002133EE" w:rsidRPr="00FD2888" w:rsidRDefault="002133EE" w:rsidP="00FD2888">
            <w:pPr>
              <w:pStyle w:val="PURBody"/>
            </w:pPr>
            <w:r w:rsidRPr="00FD2888">
              <w:rPr>
                <w:b/>
              </w:rPr>
              <w:t>Você precisa de:</w:t>
            </w:r>
          </w:p>
          <w:p w14:paraId="59E58640" w14:textId="77777777" w:rsidR="002133EE" w:rsidRPr="00B87DF9" w:rsidRDefault="002133EE" w:rsidP="00FD2888">
            <w:pPr>
              <w:pStyle w:val="PURBullet-Indented"/>
              <w:ind w:left="1026"/>
              <w:rPr>
                <w:lang w:val="es-ES"/>
              </w:rPr>
            </w:pPr>
            <w:r w:rsidRPr="00B87DF9">
              <w:rPr>
                <w:lang w:val="es-ES"/>
              </w:rPr>
              <w:t xml:space="preserve">SAL de Usuário Integral do Dynamics NAV 2013 R2 </w:t>
            </w:r>
            <w:r w:rsidRPr="00B87DF9">
              <w:rPr>
                <w:b/>
                <w:lang w:val="es-ES"/>
              </w:rPr>
              <w:t>ou</w:t>
            </w:r>
          </w:p>
          <w:p w14:paraId="59E58641" w14:textId="77777777" w:rsidR="006659BE" w:rsidRPr="00FD2888" w:rsidRDefault="006659BE" w:rsidP="00FD2888">
            <w:pPr>
              <w:pStyle w:val="PURBullet-Indented"/>
              <w:ind w:left="1026"/>
            </w:pPr>
            <w:r w:rsidRPr="00FD2888">
              <w:t xml:space="preserve">SAL de Usuário do Dynamics NAV 2013 R2 Standard </w:t>
            </w:r>
            <w:r w:rsidRPr="00FD2888">
              <w:rPr>
                <w:b/>
              </w:rPr>
              <w:t>ou</w:t>
            </w:r>
          </w:p>
          <w:p w14:paraId="59E58642" w14:textId="77777777" w:rsidR="002133EE" w:rsidRPr="00B87DF9" w:rsidRDefault="002133EE" w:rsidP="00050602">
            <w:pPr>
              <w:pStyle w:val="PURBullet-Indented"/>
              <w:ind w:left="1026"/>
              <w:rPr>
                <w:lang w:val="es-ES"/>
              </w:rPr>
            </w:pPr>
            <w:r w:rsidRPr="00B87DF9">
              <w:rPr>
                <w:lang w:val="es-ES"/>
              </w:rPr>
              <w:t>SAL de Usuário Limitado do Dynamics NAV 2013</w:t>
            </w:r>
            <w:r w:rsidR="00050602">
              <w:rPr>
                <w:lang w:val="es-ES"/>
              </w:rPr>
              <w:t> </w:t>
            </w:r>
            <w:r w:rsidRPr="00B87DF9">
              <w:rPr>
                <w:lang w:val="es-ES"/>
              </w:rPr>
              <w:t>R2</w:t>
            </w:r>
          </w:p>
          <w:p w14:paraId="59E58643" w14:textId="77777777" w:rsidR="002133EE" w:rsidRPr="00B87DF9" w:rsidRDefault="002133EE" w:rsidP="00FD2888">
            <w:pPr>
              <w:pStyle w:val="PURBullet-Indented"/>
              <w:numPr>
                <w:ilvl w:val="0"/>
                <w:numId w:val="0"/>
              </w:numPr>
              <w:rPr>
                <w:lang w:val="es-ES"/>
              </w:rPr>
            </w:pPr>
          </w:p>
        </w:tc>
        <w:tc>
          <w:tcPr>
            <w:tcW w:w="2500" w:type="pct"/>
            <w:gridSpan w:val="2"/>
          </w:tcPr>
          <w:p w14:paraId="59E58644" w14:textId="77777777" w:rsidR="002133EE" w:rsidRPr="00B87DF9" w:rsidRDefault="002133EE" w:rsidP="00FD2888">
            <w:pPr>
              <w:pStyle w:val="PURBlueStrong-Indented"/>
              <w:rPr>
                <w:spacing w:val="0"/>
                <w:lang w:val="es-ES"/>
              </w:rPr>
            </w:pPr>
          </w:p>
          <w:p w14:paraId="59E58645" w14:textId="77777777" w:rsidR="002133EE" w:rsidRPr="00B87DF9" w:rsidRDefault="002133EE" w:rsidP="00FD2888">
            <w:pPr>
              <w:pStyle w:val="PURBullet-Indented"/>
              <w:numPr>
                <w:ilvl w:val="0"/>
                <w:numId w:val="0"/>
              </w:numPr>
              <w:ind w:left="810"/>
              <w:rPr>
                <w:b/>
                <w:bCs/>
                <w:lang w:val="es-ES"/>
              </w:rPr>
            </w:pPr>
          </w:p>
        </w:tc>
      </w:tr>
    </w:tbl>
    <w:p w14:paraId="59E58647" w14:textId="77777777" w:rsidR="009A4C7C" w:rsidRPr="00B87DF9" w:rsidRDefault="001F0EC7" w:rsidP="00FD2888">
      <w:pPr>
        <w:pStyle w:val="PURADDITIONALTERMSHEADERMB"/>
        <w:rPr>
          <w:lang w:val="es-ES"/>
        </w:rPr>
      </w:pPr>
      <w:r w:rsidRPr="00B87DF9">
        <w:rPr>
          <w:lang w:val="es-ES"/>
        </w:rPr>
        <w:t>Termos Adicionais:</w:t>
      </w:r>
    </w:p>
    <w:p w14:paraId="59E5864A" w14:textId="77777777" w:rsidR="00501B7F" w:rsidRPr="00B87DF9" w:rsidRDefault="00501B7F" w:rsidP="00FD2888">
      <w:pPr>
        <w:pStyle w:val="PURBlueStrong"/>
        <w:rPr>
          <w:spacing w:val="0"/>
          <w:lang w:val="es-ES"/>
        </w:rPr>
      </w:pPr>
      <w:r w:rsidRPr="00B87DF9">
        <w:rPr>
          <w:spacing w:val="0"/>
          <w:lang w:val="es-ES"/>
        </w:rPr>
        <w:t>Tipos de SAL</w:t>
      </w:r>
    </w:p>
    <w:p w14:paraId="59E5864B" w14:textId="77777777" w:rsidR="00501B7F" w:rsidRPr="00B87DF9" w:rsidRDefault="00501B7F" w:rsidP="00FD2888">
      <w:pPr>
        <w:pStyle w:val="PURBody-Indented"/>
        <w:rPr>
          <w:lang w:val="es-ES"/>
        </w:rPr>
      </w:pPr>
      <w:r w:rsidRPr="00B87DF9">
        <w:rPr>
          <w:iCs/>
          <w:szCs w:val="18"/>
          <w:lang w:val="es-ES"/>
        </w:rPr>
        <w:t>Existem três tipos de SALs</w:t>
      </w:r>
      <w:r w:rsidRPr="00B87DF9">
        <w:rPr>
          <w:lang w:val="es-ES"/>
        </w:rPr>
        <w:t>.</w:t>
      </w:r>
    </w:p>
    <w:p w14:paraId="59E5864C" w14:textId="77777777" w:rsidR="00501B7F" w:rsidRPr="00B87DF9" w:rsidRDefault="00501B7F" w:rsidP="002803E2">
      <w:pPr>
        <w:pStyle w:val="PURBullet-Indented"/>
        <w:rPr>
          <w:lang w:val="es-ES"/>
        </w:rPr>
      </w:pPr>
      <w:r w:rsidRPr="00B87DF9">
        <w:rPr>
          <w:rFonts w:cs="Arial"/>
          <w:b/>
          <w:lang w:val="es-ES"/>
        </w:rPr>
        <w:t>Usuário Integral:</w:t>
      </w:r>
      <w:r w:rsidRPr="00B87DF9">
        <w:rPr>
          <w:rFonts w:cs="Arial"/>
          <w:lang w:val="es-ES"/>
        </w:rPr>
        <w:t xml:space="preserve"> um tipo de licença que permite que </w:t>
      </w:r>
      <w:r w:rsidRPr="00B87DF9">
        <w:rPr>
          <w:lang w:val="es-ES"/>
        </w:rPr>
        <w:t>o usuário a quem é atribuído</w:t>
      </w:r>
      <w:r w:rsidRPr="00B87DF9">
        <w:rPr>
          <w:rFonts w:cs="Arial"/>
          <w:lang w:val="es-ES"/>
        </w:rPr>
        <w:t xml:space="preserve"> acesso direto ou indireto por qualquer meio </w:t>
      </w:r>
      <w:r w:rsidRPr="00B87DF9">
        <w:rPr>
          <w:lang w:val="es-ES"/>
        </w:rPr>
        <w:t>a</w:t>
      </w:r>
      <w:r w:rsidR="00050602">
        <w:rPr>
          <w:lang w:val="es-ES"/>
        </w:rPr>
        <w:t> </w:t>
      </w:r>
      <w:r w:rsidRPr="00B87DF9">
        <w:rPr>
          <w:lang w:val="es-ES"/>
        </w:rPr>
        <w:t xml:space="preserve">todas as funcionalidades no software para servidores pela solução ERP. </w:t>
      </w:r>
      <w:r w:rsidR="00B87DF9">
        <w:rPr>
          <w:lang w:val="es-ES"/>
        </w:rPr>
        <w:t>“</w:t>
      </w:r>
      <w:r w:rsidRPr="00B87DF9">
        <w:rPr>
          <w:lang w:val="es-ES"/>
        </w:rPr>
        <w:t>Solução ERP</w:t>
      </w:r>
      <w:r w:rsidR="00B87DF9">
        <w:rPr>
          <w:lang w:val="es-ES"/>
        </w:rPr>
        <w:t>”</w:t>
      </w:r>
      <w:r w:rsidRPr="00B87DF9">
        <w:rPr>
          <w:lang w:val="es-ES"/>
        </w:rPr>
        <w:t xml:space="preserve"> significa os componentes do software que controlam os usuários e as unidades de relatório financeiro.</w:t>
      </w:r>
    </w:p>
    <w:p w14:paraId="59E5864D" w14:textId="77777777" w:rsidR="006659BE" w:rsidRPr="00B87DF9" w:rsidRDefault="006659BE" w:rsidP="00050602">
      <w:pPr>
        <w:pStyle w:val="PURBullet-Indented"/>
        <w:rPr>
          <w:lang w:val="es-ES"/>
        </w:rPr>
      </w:pPr>
      <w:r w:rsidRPr="00B87DF9">
        <w:rPr>
          <w:b/>
          <w:lang w:val="es-ES"/>
        </w:rPr>
        <w:t>Usuário Padrão:</w:t>
      </w:r>
      <w:r w:rsidRPr="00B87DF9">
        <w:rPr>
          <w:lang w:val="es-ES"/>
        </w:rPr>
        <w:t xml:space="preserve"> um tipo de licença que permite que o usuário ao qual é atribuído acesso direto ou indireto por qualquer meio a</w:t>
      </w:r>
      <w:r w:rsidR="00050602">
        <w:rPr>
          <w:lang w:val="es-ES"/>
        </w:rPr>
        <w:t> </w:t>
      </w:r>
      <w:r w:rsidRPr="00B87DF9">
        <w:rPr>
          <w:lang w:val="es-ES"/>
        </w:rPr>
        <w:t>todas as funcionalidades no Pacote Inicial por meio da Solução ERP, conforme descrito no Guia de Licenciamento do NAV 2013 R2 de janeiro de 2014 localizado em (http://go.microsoft.com/fwlink/?LinkId=324885)</w:t>
      </w:r>
    </w:p>
    <w:p w14:paraId="59E5864E" w14:textId="77777777" w:rsidR="00501B7F" w:rsidRPr="00B87DF9" w:rsidRDefault="00501B7F" w:rsidP="00FD2888">
      <w:pPr>
        <w:pStyle w:val="PURBullet-Indented"/>
        <w:rPr>
          <w:lang w:val="es-ES"/>
        </w:rPr>
      </w:pPr>
      <w:r w:rsidRPr="00B87DF9">
        <w:rPr>
          <w:rFonts w:cs="Arial"/>
          <w:b/>
          <w:lang w:val="es-ES"/>
        </w:rPr>
        <w:t>Usuário Limitado:</w:t>
      </w:r>
      <w:r w:rsidRPr="00B87DF9">
        <w:rPr>
          <w:rFonts w:cs="Arial"/>
          <w:lang w:val="es-ES"/>
        </w:rPr>
        <w:t xml:space="preserve"> </w:t>
      </w:r>
      <w:r w:rsidRPr="00B87DF9">
        <w:rPr>
          <w:lang w:val="es-ES"/>
        </w:rPr>
        <w:t>um tipo de licença que permite que o usuário a quem é atribuído acesso direto ou indireto à Solução ERP para fins de completar apenas as tarefas descritas a seguir.</w:t>
      </w:r>
    </w:p>
    <w:p w14:paraId="59E5864F" w14:textId="77777777" w:rsidR="00501B7F" w:rsidRPr="00B87DF9" w:rsidRDefault="00501B7F" w:rsidP="00FD2888">
      <w:pPr>
        <w:pStyle w:val="PURBullet"/>
        <w:numPr>
          <w:ilvl w:val="0"/>
          <w:numId w:val="0"/>
        </w:numPr>
        <w:ind w:left="720" w:hanging="270"/>
        <w:rPr>
          <w:lang w:val="es-ES"/>
        </w:rPr>
      </w:pPr>
      <w:r w:rsidRPr="00B87DF9">
        <w:rPr>
          <w:lang w:val="es-ES"/>
        </w:rPr>
        <w:t>(i) Acesso de “Leitura”, por qualquer meio, a dados contidos na Solução ERP ou</w:t>
      </w:r>
    </w:p>
    <w:p w14:paraId="59E58650" w14:textId="77777777" w:rsidR="00501B7F" w:rsidRPr="00B87DF9" w:rsidRDefault="00501B7F" w:rsidP="00FD2888">
      <w:pPr>
        <w:pStyle w:val="PURBullet"/>
        <w:numPr>
          <w:ilvl w:val="0"/>
          <w:numId w:val="0"/>
        </w:numPr>
        <w:ind w:left="720" w:hanging="270"/>
        <w:rPr>
          <w:lang w:val="es-ES"/>
        </w:rPr>
      </w:pPr>
      <w:r w:rsidRPr="00B87DF9">
        <w:rPr>
          <w:lang w:val="es-ES"/>
        </w:rPr>
        <w:t>(ii) Acesso de “gravação” conforme as limitações descritas na Definição de Usuário Limitada localizada neste link (</w:t>
      </w:r>
      <w:hyperlink r:id="rId147" w:history="1">
        <w:r w:rsidRPr="00B87DF9">
          <w:rPr>
            <w:rStyle w:val="Hyperlink"/>
            <w:lang w:val="es-ES"/>
          </w:rPr>
          <w:t>http://go.microsoft.com/fwlink/?LinkId=266708</w:t>
        </w:r>
      </w:hyperlink>
      <w:r w:rsidRPr="00B87DF9">
        <w:rPr>
          <w:lang w:val="es-ES"/>
        </w:rPr>
        <w:t>) por meio de qualquer cliente que acesse a Solução ERP por meio da API do Microsoft Dynamics NAV</w:t>
      </w:r>
    </w:p>
    <w:p w14:paraId="59E58651" w14:textId="77777777" w:rsidR="006659BE" w:rsidRPr="00B87DF9" w:rsidRDefault="006659BE" w:rsidP="00FD2888">
      <w:pPr>
        <w:pStyle w:val="PURBody"/>
        <w:ind w:left="270"/>
        <w:rPr>
          <w:lang w:val="es-ES"/>
        </w:rPr>
      </w:pPr>
      <w:r w:rsidRPr="00B87DF9">
        <w:rPr>
          <w:color w:val="404040"/>
          <w:szCs w:val="18"/>
          <w:lang w:val="es-ES"/>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59E58652" w14:textId="77777777" w:rsidR="009A48FC" w:rsidRPr="00B87DF9" w:rsidRDefault="009A48FC" w:rsidP="00FD2888">
      <w:pPr>
        <w:pStyle w:val="PURBlueStrong"/>
        <w:rPr>
          <w:spacing w:val="0"/>
          <w:lang w:val="es-ES"/>
        </w:rPr>
      </w:pPr>
      <w:r w:rsidRPr="00B87DF9">
        <w:rPr>
          <w:rStyle w:val="PURBlueStrongChar"/>
          <w:smallCaps/>
          <w:spacing w:val="0"/>
          <w:lang w:val="es-ES"/>
        </w:rPr>
        <w:t>Nenhuma SAL Exigida</w:t>
      </w:r>
    </w:p>
    <w:p w14:paraId="59E58653" w14:textId="77777777" w:rsidR="009A48FC" w:rsidRPr="00B87DF9" w:rsidRDefault="009A48FC" w:rsidP="00050602">
      <w:pPr>
        <w:pStyle w:val="PURBody-Indented"/>
        <w:rPr>
          <w:lang w:val="es-ES"/>
        </w:rPr>
      </w:pPr>
      <w:r w:rsidRPr="00B87DF9">
        <w:rPr>
          <w:lang w:val="es-ES"/>
        </w:rPr>
        <w:t>Não é necessário adquirir e atribuir uma SAL aos usuários empregados por terceiros que acessam o Microsoft Dynamics NAV 2013</w:t>
      </w:r>
      <w:r w:rsidR="00050602">
        <w:rPr>
          <w:lang w:val="es-ES"/>
        </w:rPr>
        <w:t> </w:t>
      </w:r>
      <w:r w:rsidRPr="00B87DF9">
        <w:rPr>
          <w:lang w:val="es-ES"/>
        </w:rPr>
        <w:t>R2 unicamente para prestar serviços de contabilidade ou de escrituração contábil complementares relacionados ao processo de auditoria.</w:t>
      </w:r>
    </w:p>
    <w:p w14:paraId="59E58654" w14:textId="77777777" w:rsidR="00CA63B9" w:rsidRPr="00B87DF9" w:rsidRDefault="00CA63B9" w:rsidP="00FD2888">
      <w:pPr>
        <w:pStyle w:val="PURBody-Indented"/>
        <w:rPr>
          <w:lang w:val="es-ES"/>
        </w:rPr>
      </w:pPr>
      <w:r w:rsidRPr="00B87DF9">
        <w:rPr>
          <w:lang w:val="es-ES"/>
        </w:rPr>
        <w:t>Você não precisa adquirir e atribuir uma SAL a usuários que são clientes de Usuário Final que acessam o Microsoft Dynamics NAV 2013 R2 por meio de Serviços da Web a menos que o Usuário Final esteja usando o Microsoft Dynamics NAV 2013 R2 na capacidade de um terceirizador de processo de negócios para seus clientes.</w:t>
      </w:r>
    </w:p>
    <w:p w14:paraId="59E58655" w14:textId="77777777" w:rsidR="006659BE" w:rsidRPr="00B87DF9" w:rsidRDefault="006659BE" w:rsidP="00050602">
      <w:pPr>
        <w:pStyle w:val="PURBody-Indented"/>
        <w:rPr>
          <w:lang w:val="es-ES"/>
        </w:rPr>
      </w:pPr>
      <w:r w:rsidRPr="00B87DF9">
        <w:rPr>
          <w:lang w:val="es-ES"/>
        </w:rPr>
        <w:t>Esses termos se aplicam ao Microsoft Dynamics NAV 2013 e Microsoft Dynamics NAV 2013 R2. Esses termos não se aplicam a</w:t>
      </w:r>
      <w:r w:rsidR="00050602">
        <w:rPr>
          <w:lang w:val="es-ES"/>
        </w:rPr>
        <w:t> </w:t>
      </w:r>
      <w:r w:rsidRPr="00B87DF9">
        <w:rPr>
          <w:lang w:val="es-ES"/>
        </w:rPr>
        <w:t>versões anteriores do Microsoft Dynamics NAV 2013.</w:t>
      </w:r>
    </w:p>
    <w:p w14:paraId="59E58656" w14:textId="77777777" w:rsidR="009A4C7C" w:rsidRPr="00B87DF9" w:rsidRDefault="009A4C7C" w:rsidP="00FD2888">
      <w:pPr>
        <w:pStyle w:val="PURBlueStrong"/>
        <w:rPr>
          <w:spacing w:val="0"/>
          <w:lang w:val="es-ES"/>
        </w:rPr>
      </w:pPr>
      <w:r w:rsidRPr="00B87DF9">
        <w:rPr>
          <w:rStyle w:val="PURBlueStrongChar"/>
          <w:smallCaps/>
          <w:spacing w:val="0"/>
          <w:lang w:val="es-ES"/>
        </w:rPr>
        <w:t>Localizações e Traduções</w:t>
      </w:r>
    </w:p>
    <w:p w14:paraId="59E58657" w14:textId="77777777" w:rsidR="009A4C7C" w:rsidRPr="00B87DF9" w:rsidRDefault="009A4C7C"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48" w:history="1">
        <w:r w:rsidRPr="00B87DF9">
          <w:rPr>
            <w:rStyle w:val="Hyperlink"/>
            <w:lang w:val="es-ES"/>
          </w:rPr>
          <w:t>http://www.microsoft.com/dynamics/en/us/products/nav-availability.aspx</w:t>
        </w:r>
      </w:hyperlink>
      <w:r w:rsidRPr="00B87DF9">
        <w:rPr>
          <w:lang w:val="es-ES"/>
        </w:rPr>
        <w:t>.</w:t>
      </w:r>
    </w:p>
    <w:p w14:paraId="59E58658" w14:textId="77777777" w:rsidR="009A4C7C" w:rsidRPr="00B87DF9" w:rsidRDefault="009A4C7C" w:rsidP="00FD2888">
      <w:pPr>
        <w:pStyle w:val="PURBody-Indented"/>
        <w:rPr>
          <w:lang w:val="es-ES"/>
        </w:rPr>
      </w:pPr>
      <w:r w:rsidRPr="00B87DF9">
        <w:rPr>
          <w:lang w:val="es-ES"/>
        </w:rPr>
        <w:t xml:space="preserve">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w:t>
      </w:r>
      <w:r w:rsidRPr="00B87DF9">
        <w:rPr>
          <w:lang w:val="es-ES"/>
        </w:rPr>
        <w:lastRenderedPageBreak/>
        <w:t>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659" w14:textId="77777777" w:rsidR="009A4C7C" w:rsidRPr="00B87DF9" w:rsidRDefault="009A4C7C" w:rsidP="00050602">
      <w:pPr>
        <w:pStyle w:val="PURBody-Indented"/>
        <w:rPr>
          <w:lang w:val="es-ES"/>
        </w:rPr>
      </w:pPr>
      <w:r w:rsidRPr="00B87DF9">
        <w:rPr>
          <w:lang w:val="es-ES"/>
        </w:rPr>
        <w:t>Se você desejar realizar localizações e/ou traduções do software, deverá ter um MPLLA (Contrato de Licença de Localização e</w:t>
      </w:r>
      <w:r w:rsidR="00050602">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49"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65A"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5B" w14:textId="77777777" w:rsidR="009A4C7C" w:rsidRPr="00B87DF9" w:rsidRDefault="009A4C7C" w:rsidP="00FD2888">
      <w:pPr>
        <w:pStyle w:val="PURProductName"/>
        <w:rPr>
          <w:lang w:val="fr-FR"/>
        </w:rPr>
      </w:pPr>
      <w:bookmarkStart w:id="519" w:name="_Toc299519129"/>
      <w:bookmarkStart w:id="520" w:name="_Toc299531561"/>
      <w:bookmarkStart w:id="521" w:name="_Toc299531885"/>
      <w:bookmarkStart w:id="522" w:name="_Toc299957168"/>
      <w:bookmarkStart w:id="523" w:name="_Toc346536869"/>
      <w:bookmarkStart w:id="524" w:name="_Toc346895320"/>
      <w:bookmarkStart w:id="525" w:name="_Toc339280333"/>
      <w:bookmarkStart w:id="526" w:name="_Toc339280476"/>
      <w:bookmarkStart w:id="527" w:name="_Toc363552806"/>
      <w:bookmarkStart w:id="528" w:name="_Toc363552869"/>
      <w:bookmarkStart w:id="529" w:name="_Toc378682168"/>
      <w:bookmarkStart w:id="530" w:name="_Toc378682270"/>
      <w:bookmarkStart w:id="531" w:name="_Toc371268282"/>
      <w:bookmarkStart w:id="532" w:name="_Toc371268348"/>
      <w:bookmarkStart w:id="533" w:name="_Toc381961363"/>
      <w:bookmarkStart w:id="534" w:name="_Toc381961404"/>
      <w:r w:rsidRPr="00B87DF9">
        <w:rPr>
          <w:lang w:val="fr-FR"/>
        </w:rPr>
        <w:t>Microsoft Dynamics SL 2011</w:t>
      </w:r>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Pr="00FD2888">
        <w:fldChar w:fldCharType="begin"/>
      </w:r>
      <w:r w:rsidRPr="00B87DF9">
        <w:rPr>
          <w:lang w:val="fr-FR"/>
        </w:rPr>
        <w:instrText>XE "Microsoft Dynamics SL 2011"</w:instrText>
      </w:r>
      <w:r w:rsidRPr="00FD2888">
        <w:fldChar w:fldCharType="end"/>
      </w:r>
    </w:p>
    <w:p w14:paraId="59E5865C"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FD2888" w14:paraId="59E5865F" w14:textId="77777777" w:rsidTr="0015145F">
        <w:tc>
          <w:tcPr>
            <w:tcW w:w="2500" w:type="pct"/>
            <w:tcBorders>
              <w:top w:val="single" w:sz="4" w:space="0" w:color="auto"/>
              <w:bottom w:val="nil"/>
            </w:tcBorders>
          </w:tcPr>
          <w:p w14:paraId="59E5865D" w14:textId="77777777" w:rsidR="0015145F" w:rsidRPr="00B87DF9" w:rsidRDefault="0015145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00" w:type="pct"/>
            <w:tcBorders>
              <w:top w:val="single" w:sz="4" w:space="0" w:color="auto"/>
              <w:bottom w:val="nil"/>
            </w:tcBorders>
          </w:tcPr>
          <w:p w14:paraId="59E5865E" w14:textId="77777777" w:rsidR="0015145F" w:rsidRPr="00FD2888" w:rsidRDefault="0015145F" w:rsidP="00FD2888">
            <w:pPr>
              <w:pStyle w:val="PURLMSH"/>
            </w:pPr>
            <w:r w:rsidRPr="00FD2888">
              <w:t xml:space="preserve">Consulte Notificações Aplicáveis: </w:t>
            </w:r>
            <w:r w:rsidRPr="00FD2888">
              <w:rPr>
                <w:b/>
              </w:rPr>
              <w:t>Não</w:t>
            </w:r>
          </w:p>
        </w:tc>
      </w:tr>
      <w:tr w:rsidR="007331A1" w:rsidRPr="00B87DF9" w14:paraId="59E58662" w14:textId="77777777" w:rsidTr="0015145F">
        <w:tc>
          <w:tcPr>
            <w:tcW w:w="2500" w:type="pct"/>
            <w:tcBorders>
              <w:top w:val="single" w:sz="4" w:space="0" w:color="auto"/>
              <w:bottom w:val="nil"/>
            </w:tcBorders>
          </w:tcPr>
          <w:p w14:paraId="59E58660" w14:textId="77777777" w:rsidR="007331A1" w:rsidRPr="00B87DF9" w:rsidRDefault="007331A1"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00" w:type="pct"/>
            <w:tcBorders>
              <w:top w:val="single" w:sz="4" w:space="0" w:color="auto"/>
              <w:bottom w:val="nil"/>
            </w:tcBorders>
          </w:tcPr>
          <w:p w14:paraId="59E58661" w14:textId="77777777" w:rsidR="007331A1" w:rsidRPr="00B87DF9" w:rsidRDefault="007331A1" w:rsidP="00050602">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9A4C7C" w:rsidRPr="00925AAA" w14:paraId="59E58664" w14:textId="77777777" w:rsidTr="0015145F">
        <w:tblPrEx>
          <w:tblBorders>
            <w:top w:val="none" w:sz="0" w:space="0" w:color="auto"/>
            <w:bottom w:val="none" w:sz="0" w:space="0" w:color="auto"/>
          </w:tblBorders>
        </w:tblPrEx>
        <w:tc>
          <w:tcPr>
            <w:tcW w:w="5000" w:type="pct"/>
            <w:gridSpan w:val="2"/>
            <w:shd w:val="clear" w:color="auto" w:fill="E5EEF7"/>
          </w:tcPr>
          <w:p w14:paraId="59E58663"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15145F" w:rsidRPr="00FD2888" w14:paraId="59E5866E" w14:textId="77777777" w:rsidTr="0015145F">
        <w:tblPrEx>
          <w:tblBorders>
            <w:top w:val="none" w:sz="0" w:space="0" w:color="auto"/>
            <w:bottom w:val="none" w:sz="0" w:space="0" w:color="auto"/>
          </w:tblBorders>
        </w:tblPrEx>
        <w:tc>
          <w:tcPr>
            <w:tcW w:w="2500" w:type="pct"/>
          </w:tcPr>
          <w:p w14:paraId="59E58665" w14:textId="77777777" w:rsidR="0015145F" w:rsidRPr="00B87DF9" w:rsidRDefault="0015145F" w:rsidP="00FD2888">
            <w:pPr>
              <w:pStyle w:val="PURBody"/>
              <w:rPr>
                <w:lang w:val="es-ES"/>
              </w:rPr>
            </w:pPr>
            <w:r w:rsidRPr="00B87DF9">
              <w:rPr>
                <w:lang w:val="es-ES"/>
              </w:rPr>
              <w:t xml:space="preserve">Quando o licenciamento é feito de acordo com o modelo SAL, </w:t>
            </w:r>
            <w:r w:rsidRPr="00B87DF9">
              <w:rPr>
                <w:b/>
                <w:lang w:val="es-ES"/>
              </w:rPr>
              <w:t>são necessários:</w:t>
            </w:r>
          </w:p>
          <w:p w14:paraId="59E58666" w14:textId="77777777" w:rsidR="0015145F" w:rsidRPr="00FD2888" w:rsidRDefault="0015145F" w:rsidP="00FD2888">
            <w:pPr>
              <w:pStyle w:val="PURBullet-Indented"/>
            </w:pPr>
            <w:r w:rsidRPr="00FD2888">
              <w:t>SAL de Usuário Integral do Dynamics AM</w:t>
            </w:r>
            <w:r w:rsidRPr="00FD2888">
              <w:rPr>
                <w:vertAlign w:val="superscript"/>
              </w:rPr>
              <w:t>1</w:t>
            </w:r>
            <w:r w:rsidRPr="00FD2888">
              <w:t xml:space="preserve"> </w:t>
            </w:r>
            <w:r w:rsidRPr="00FD2888">
              <w:rPr>
                <w:b/>
              </w:rPr>
              <w:t>ou</w:t>
            </w:r>
          </w:p>
          <w:p w14:paraId="59E58667" w14:textId="77777777" w:rsidR="0015145F" w:rsidRPr="00B87DF9" w:rsidRDefault="0015145F" w:rsidP="00FD2888">
            <w:pPr>
              <w:pStyle w:val="PURBullet-Indented"/>
              <w:rPr>
                <w:lang w:val="es-ES"/>
              </w:rPr>
            </w:pPr>
            <w:r w:rsidRPr="00B87DF9">
              <w:rPr>
                <w:lang w:val="es-ES"/>
              </w:rPr>
              <w:t>SAL de Usuário Parcial do Dynamics AM</w:t>
            </w:r>
            <w:r w:rsidRPr="00B87DF9">
              <w:rPr>
                <w:vertAlign w:val="superscript"/>
                <w:lang w:val="es-ES"/>
              </w:rPr>
              <w:t>1</w:t>
            </w:r>
            <w:r w:rsidRPr="00B87DF9">
              <w:rPr>
                <w:lang w:val="es-ES"/>
              </w:rPr>
              <w:t xml:space="preserve"> </w:t>
            </w:r>
            <w:r w:rsidRPr="00B87DF9">
              <w:rPr>
                <w:b/>
                <w:lang w:val="es-ES"/>
              </w:rPr>
              <w:t>ou</w:t>
            </w:r>
          </w:p>
          <w:p w14:paraId="59E58668" w14:textId="77777777" w:rsidR="0015145F" w:rsidRPr="00FD2888" w:rsidRDefault="0015145F" w:rsidP="00FD2888">
            <w:pPr>
              <w:pStyle w:val="PURBullet-Indented"/>
            </w:pPr>
            <w:r w:rsidRPr="00FD2888">
              <w:t>SAL de Usuário ESS do Dynamics AM</w:t>
            </w:r>
            <w:r w:rsidRPr="00FD2888">
              <w:rPr>
                <w:vertAlign w:val="superscript"/>
              </w:rPr>
              <w:t>1</w:t>
            </w:r>
            <w:r w:rsidRPr="00FD2888">
              <w:t xml:space="preserve"> </w:t>
            </w:r>
            <w:r w:rsidRPr="00FD2888">
              <w:rPr>
                <w:b/>
              </w:rPr>
              <w:t>ou</w:t>
            </w:r>
          </w:p>
        </w:tc>
        <w:tc>
          <w:tcPr>
            <w:tcW w:w="2500" w:type="pct"/>
          </w:tcPr>
          <w:p w14:paraId="59E58669" w14:textId="77777777" w:rsidR="0015145F" w:rsidRPr="00FD2888" w:rsidRDefault="0015145F" w:rsidP="00FD2888">
            <w:pPr>
              <w:pStyle w:val="PURBody"/>
            </w:pPr>
          </w:p>
          <w:p w14:paraId="59E5866A" w14:textId="77777777" w:rsidR="0015145F" w:rsidRPr="00FD2888" w:rsidRDefault="0015145F" w:rsidP="00FD2888">
            <w:pPr>
              <w:pStyle w:val="PURBullet-Indented"/>
            </w:pPr>
            <w:r w:rsidRPr="00FD2888">
              <w:t>SAL de Usuário Integral do Dynamics BE</w:t>
            </w:r>
            <w:r w:rsidRPr="00FD2888">
              <w:rPr>
                <w:vertAlign w:val="superscript"/>
              </w:rPr>
              <w:t>2</w:t>
            </w:r>
            <w:r w:rsidRPr="00FD2888">
              <w:t xml:space="preserve"> </w:t>
            </w:r>
            <w:r w:rsidRPr="00FD2888">
              <w:rPr>
                <w:b/>
              </w:rPr>
              <w:t>ou</w:t>
            </w:r>
          </w:p>
          <w:p w14:paraId="59E5866B" w14:textId="77777777" w:rsidR="0015145F" w:rsidRPr="00B87DF9" w:rsidRDefault="0015145F" w:rsidP="00FD2888">
            <w:pPr>
              <w:pStyle w:val="PURBullet-Indented"/>
              <w:rPr>
                <w:lang w:val="es-ES"/>
              </w:rPr>
            </w:pPr>
            <w:r w:rsidRPr="00B87DF9">
              <w:rPr>
                <w:lang w:val="es-ES"/>
              </w:rPr>
              <w:t>SAL de Usuário Parcial do Dynamics BE</w:t>
            </w:r>
            <w:r w:rsidRPr="00B87DF9">
              <w:rPr>
                <w:vertAlign w:val="superscript"/>
                <w:lang w:val="es-ES"/>
              </w:rPr>
              <w:t>2</w:t>
            </w:r>
          </w:p>
          <w:p w14:paraId="59E5866C" w14:textId="77777777" w:rsidR="0015145F" w:rsidRPr="00FD2888" w:rsidRDefault="0015145F" w:rsidP="00FD2888">
            <w:pPr>
              <w:pStyle w:val="PURBullet-Indented"/>
              <w:numPr>
                <w:ilvl w:val="0"/>
                <w:numId w:val="0"/>
              </w:numPr>
              <w:ind w:left="810"/>
            </w:pPr>
            <w:r w:rsidRPr="00FD2888">
              <w:rPr>
                <w:vertAlign w:val="superscript"/>
              </w:rPr>
              <w:t>1</w:t>
            </w:r>
            <w:r w:rsidRPr="00FD2888">
              <w:t xml:space="preserve"> para Advanced Management Edition</w:t>
            </w:r>
          </w:p>
          <w:p w14:paraId="59E5866D" w14:textId="77777777" w:rsidR="0015145F" w:rsidRPr="00FD2888" w:rsidRDefault="0015145F" w:rsidP="00FD2888">
            <w:pPr>
              <w:pStyle w:val="PURBullet-Indented"/>
              <w:numPr>
                <w:ilvl w:val="0"/>
                <w:numId w:val="0"/>
              </w:numPr>
              <w:ind w:left="810"/>
              <w:rPr>
                <w:b/>
                <w:bCs/>
              </w:rPr>
            </w:pPr>
            <w:r w:rsidRPr="00FD2888">
              <w:rPr>
                <w:vertAlign w:val="superscript"/>
              </w:rPr>
              <w:t>2</w:t>
            </w:r>
            <w:r w:rsidRPr="00FD2888">
              <w:t xml:space="preserve"> para Business Essentials Edition</w:t>
            </w:r>
          </w:p>
        </w:tc>
      </w:tr>
    </w:tbl>
    <w:p w14:paraId="59E5866F" w14:textId="77777777" w:rsidR="009A4C7C" w:rsidRPr="00B87DF9" w:rsidRDefault="001F0EC7" w:rsidP="00FD2888">
      <w:pPr>
        <w:pStyle w:val="PURADDITIONALTERMSHEADERMB"/>
        <w:rPr>
          <w:lang w:val="es-ES"/>
        </w:rPr>
      </w:pPr>
      <w:r w:rsidRPr="00B87DF9">
        <w:rPr>
          <w:lang w:val="es-ES"/>
        </w:rPr>
        <w:t>Termos Adicionais:</w:t>
      </w:r>
    </w:p>
    <w:p w14:paraId="59E58672" w14:textId="77777777" w:rsidR="009A4C7C" w:rsidRPr="00B87DF9" w:rsidRDefault="00F3324F" w:rsidP="00FD2888">
      <w:pPr>
        <w:pStyle w:val="PURBlueStrong-Indented"/>
        <w:rPr>
          <w:spacing w:val="0"/>
          <w:lang w:val="es-ES"/>
        </w:rPr>
      </w:pPr>
      <w:bookmarkStart w:id="535" w:name="_GoBack"/>
      <w:bookmarkEnd w:id="535"/>
      <w:r w:rsidRPr="00B87DF9">
        <w:rPr>
          <w:spacing w:val="0"/>
          <w:lang w:val="es-ES"/>
        </w:rPr>
        <w:t>Tipos de SAL</w:t>
      </w:r>
    </w:p>
    <w:p w14:paraId="59E58673" w14:textId="77777777" w:rsidR="009A4C7C" w:rsidRPr="00B87DF9" w:rsidRDefault="009A4C7C" w:rsidP="00FD2888">
      <w:pPr>
        <w:pStyle w:val="PURBody-Indented"/>
        <w:rPr>
          <w:lang w:val="es-ES"/>
        </w:rPr>
      </w:pPr>
      <w:r w:rsidRPr="00B87DF9">
        <w:rPr>
          <w:iCs/>
          <w:szCs w:val="18"/>
          <w:lang w:val="es-ES"/>
        </w:rPr>
        <w:t>Existem três tipos de SALs</w:t>
      </w:r>
      <w:r w:rsidRPr="00B87DF9">
        <w:rPr>
          <w:lang w:val="es-ES"/>
        </w:rPr>
        <w:t>. As SALs também estão sujeitas a edições</w:t>
      </w:r>
      <w:r w:rsidRPr="00B87DF9">
        <w:rPr>
          <w:szCs w:val="18"/>
          <w:lang w:val="es-ES"/>
        </w:rPr>
        <w:t>.</w:t>
      </w:r>
    </w:p>
    <w:p w14:paraId="59E58674" w14:textId="77777777" w:rsidR="009A4C7C" w:rsidRPr="00B87DF9" w:rsidRDefault="009A4C7C" w:rsidP="00050602">
      <w:pPr>
        <w:pStyle w:val="PURBullet-Indented"/>
        <w:rPr>
          <w:lang w:val="es-ES"/>
        </w:rPr>
      </w:pPr>
      <w:r w:rsidRPr="00B87DF9">
        <w:rPr>
          <w:rFonts w:cs="Arial"/>
          <w:b/>
          <w:lang w:val="es-ES"/>
        </w:rPr>
        <w:t>Usuário Integral:</w:t>
      </w:r>
      <w:r w:rsidRPr="00B87DF9">
        <w:rPr>
          <w:rFonts w:cs="Arial"/>
          <w:lang w:val="es-ES"/>
        </w:rPr>
        <w:t xml:space="preserve"> tipo de licença que permite o acesso integral ao banco de dados do sistema por qualquer meio de acesso.</w:t>
      </w:r>
      <w:r w:rsidRPr="00B87DF9">
        <w:rPr>
          <w:lang w:val="es-ES"/>
        </w:rPr>
        <w:t xml:space="preserve"> Um</w:t>
      </w:r>
      <w:r w:rsidR="00050602">
        <w:rPr>
          <w:lang w:val="es-ES"/>
        </w:rPr>
        <w:t> </w:t>
      </w:r>
      <w:r w:rsidRPr="00B87DF9">
        <w:rPr>
          <w:lang w:val="es-ES"/>
        </w:rPr>
        <w:t>“banco de dados do sistema” significa o banco de dados subjacente que controla os usuários e as unidades de relatório financeiro.</w:t>
      </w:r>
    </w:p>
    <w:p w14:paraId="59E58675" w14:textId="77777777" w:rsidR="009A4C7C" w:rsidRPr="00B87DF9" w:rsidRDefault="009A4C7C" w:rsidP="00B15A15">
      <w:pPr>
        <w:pStyle w:val="PURBullet-Indented"/>
        <w:rPr>
          <w:lang w:val="es-ES"/>
        </w:rPr>
      </w:pPr>
      <w:r w:rsidRPr="00B87DF9">
        <w:rPr>
          <w:b/>
          <w:lang w:val="es-ES"/>
        </w:rPr>
        <w:t>Usuário Parcial:</w:t>
      </w:r>
      <w:r w:rsidRPr="00B87DF9">
        <w:rPr>
          <w:lang w:val="es-ES"/>
        </w:rPr>
        <w:t xml:space="preserve"> tipo de licença que permite o acesso limitado ao banco de dados do sistema por outros meios além do cliente pleno do Microsoft Dynamics. Cliente pleno do Microsoft Dynamics é um meio de acesso ao banco de dados do sistema que usa</w:t>
      </w:r>
      <w:r w:rsidR="00B15A15">
        <w:rPr>
          <w:lang w:val="es-ES"/>
        </w:rPr>
        <w:t> </w:t>
      </w:r>
      <w:r w:rsidRPr="00B87DF9">
        <w:rPr>
          <w:lang w:val="es-ES"/>
        </w:rPr>
        <w:t>a interface de usuário do produto integral, o que permite a disponibilidade do recurso completo no Microsoft Dynamics.</w:t>
      </w:r>
    </w:p>
    <w:p w14:paraId="59E58676" w14:textId="77777777" w:rsidR="009A4C7C" w:rsidRPr="00B87DF9" w:rsidRDefault="009A4C7C" w:rsidP="00FD2888">
      <w:pPr>
        <w:pStyle w:val="PURBullet-Indented"/>
        <w:rPr>
          <w:lang w:val="es-ES"/>
        </w:rPr>
      </w:pPr>
      <w:r w:rsidRPr="00B87DF9">
        <w:rPr>
          <w:b/>
          <w:lang w:val="es-ES"/>
        </w:rPr>
        <w:t>Autoatendimento do Funcionário:</w:t>
      </w:r>
      <w:r w:rsidRPr="00B87DF9">
        <w:rPr>
          <w:lang w:val="es-ES"/>
        </w:rPr>
        <w:t xml:space="preserve"> licença que permite (i) acesso limitado ao banco de dados do sistema por outros meios além do cliente pleno do Microsoft Dynamics e (ii) restringe esse acesso ao seguinte conjunto de recursos separado:</w:t>
      </w:r>
    </w:p>
    <w:p w14:paraId="59E58677" w14:textId="77777777" w:rsidR="009A4C7C" w:rsidRPr="00B87DF9" w:rsidRDefault="009A4C7C" w:rsidP="00FD2888">
      <w:pPr>
        <w:pStyle w:val="PURBullet-Indented"/>
        <w:rPr>
          <w:lang w:val="es-ES"/>
        </w:rPr>
      </w:pPr>
      <w:r w:rsidRPr="00B87DF9">
        <w:rPr>
          <w:b/>
          <w:lang w:val="es-ES"/>
        </w:rPr>
        <w:t>Administração do Funcionário:</w:t>
      </w:r>
      <w:r w:rsidRPr="00B87DF9">
        <w:rPr>
          <w:lang w:val="es-ES"/>
        </w:rPr>
        <w:t xml:space="preserve"> gerenciamento de dados e perfil do próprio usuário residente no banco de dados do sistema.</w:t>
      </w:r>
    </w:p>
    <w:p w14:paraId="59E58678" w14:textId="77777777" w:rsidR="009A4C7C" w:rsidRPr="00B87DF9" w:rsidRDefault="009A4C7C" w:rsidP="00050602">
      <w:pPr>
        <w:pStyle w:val="PURBullet-Indented"/>
        <w:rPr>
          <w:lang w:val="es-ES"/>
        </w:rPr>
      </w:pPr>
      <w:r w:rsidRPr="00B87DF9">
        <w:rPr>
          <w:b/>
          <w:lang w:val="es-ES"/>
        </w:rPr>
        <w:t>Horário e Acompanhamento de Funcionário:</w:t>
      </w:r>
      <w:r w:rsidRPr="00B87DF9">
        <w:rPr>
          <w:lang w:val="es-ES"/>
        </w:rPr>
        <w:t xml:space="preserve"> entrada do registro de horas trabalhadas e dados com horário de início e</w:t>
      </w:r>
      <w:r w:rsidR="00050602">
        <w:rPr>
          <w:lang w:val="es-ES"/>
        </w:rPr>
        <w:t> </w:t>
      </w:r>
      <w:r w:rsidRPr="00B87DF9">
        <w:rPr>
          <w:lang w:val="es-ES"/>
        </w:rPr>
        <w:t>término de tarefas correspondentes ao usuário.</w:t>
      </w:r>
    </w:p>
    <w:p w14:paraId="59E58679" w14:textId="77777777" w:rsidR="009A4C7C" w:rsidRPr="00B87DF9" w:rsidRDefault="009A4C7C" w:rsidP="00050602">
      <w:pPr>
        <w:pStyle w:val="PURBullet-Indented"/>
        <w:rPr>
          <w:lang w:val="es-ES"/>
        </w:rPr>
      </w:pPr>
      <w:r w:rsidRPr="00B87DF9">
        <w:rPr>
          <w:b/>
          <w:lang w:val="es-ES"/>
        </w:rPr>
        <w:t>Viagem e Despesas do Funcionário:</w:t>
      </w:r>
      <w:r w:rsidRPr="00B87DF9">
        <w:rPr>
          <w:lang w:val="es-ES"/>
        </w:rPr>
        <w:t xml:space="preserve"> entrada e atualização dos dados do usuário relacionados aos requisitos de despesas e</w:t>
      </w:r>
      <w:r w:rsidR="00050602">
        <w:rPr>
          <w:lang w:val="es-ES"/>
        </w:rPr>
        <w:t> </w:t>
      </w:r>
      <w:r w:rsidRPr="00B87DF9">
        <w:rPr>
          <w:lang w:val="es-ES"/>
        </w:rPr>
        <w:t>viagem.</w:t>
      </w:r>
    </w:p>
    <w:p w14:paraId="59E5867A" w14:textId="77777777" w:rsidR="009A4C7C" w:rsidRPr="00B87DF9" w:rsidRDefault="009A4C7C" w:rsidP="00050602">
      <w:pPr>
        <w:pStyle w:val="PURBullet-Indented"/>
        <w:rPr>
          <w:lang w:val="es-ES"/>
        </w:rPr>
      </w:pPr>
      <w:r w:rsidRPr="00B87DF9">
        <w:rPr>
          <w:b/>
          <w:lang w:val="es-ES"/>
        </w:rPr>
        <w:t xml:space="preserve">Solicitações do Funcionário: </w:t>
      </w:r>
      <w:r w:rsidRPr="00B87DF9">
        <w:rPr>
          <w:lang w:val="es-ES"/>
        </w:rPr>
        <w:t>apresentação de solicitações do usuário limitadas a suas próprias finalidades, como compra ou</w:t>
      </w:r>
      <w:r w:rsidR="00050602">
        <w:rPr>
          <w:lang w:val="es-ES"/>
        </w:rPr>
        <w:t> </w:t>
      </w:r>
      <w:r w:rsidRPr="00B87DF9">
        <w:rPr>
          <w:lang w:val="es-ES"/>
        </w:rPr>
        <w:t>serviços pessoais ou atestados.</w:t>
      </w:r>
    </w:p>
    <w:p w14:paraId="59E5867B" w14:textId="77777777" w:rsidR="009A4C7C" w:rsidRPr="00B87DF9" w:rsidRDefault="009A4C7C" w:rsidP="00FD2888">
      <w:pPr>
        <w:pStyle w:val="PURBlueStrong-Indented"/>
        <w:contextualSpacing/>
        <w:rPr>
          <w:spacing w:val="0"/>
          <w:lang w:val="es-ES"/>
        </w:rPr>
      </w:pPr>
      <w:r w:rsidRPr="00B87DF9">
        <w:rPr>
          <w:spacing w:val="0"/>
          <w:lang w:val="es-ES"/>
        </w:rPr>
        <w:t>Edições de SAL</w:t>
      </w:r>
    </w:p>
    <w:p w14:paraId="59E5867C" w14:textId="77777777" w:rsidR="009A4C7C" w:rsidRPr="00B87DF9" w:rsidRDefault="009A4C7C" w:rsidP="00FD2888">
      <w:pPr>
        <w:pStyle w:val="PURBody-Indented"/>
        <w:spacing w:line="240" w:lineRule="exact"/>
        <w:contextualSpacing/>
        <w:rPr>
          <w:lang w:val="es-ES"/>
        </w:rPr>
      </w:pPr>
      <w:r w:rsidRPr="00B87DF9">
        <w:rPr>
          <w:lang w:val="es-ES"/>
        </w:rPr>
        <w:t>Você deve escolher entre duas edições de SAL do Microsoft Dynamics. Sua escolha da edição de SAL vale para todas as SALs.</w:t>
      </w:r>
    </w:p>
    <w:p w14:paraId="59E5867D" w14:textId="77777777" w:rsidR="00F3324F" w:rsidRPr="00925AAA" w:rsidRDefault="009A4C7C" w:rsidP="00FD2888">
      <w:pPr>
        <w:pStyle w:val="PURBody-Indented"/>
        <w:spacing w:line="240" w:lineRule="exact"/>
        <w:ind w:left="274"/>
        <w:contextualSpacing/>
        <w:rPr>
          <w:lang w:val="fr-CA"/>
        </w:rPr>
      </w:pPr>
      <w:r w:rsidRPr="00925AAA">
        <w:rPr>
          <w:lang w:val="fr-CA"/>
        </w:rPr>
        <w:t>As edições de SAL disponíveis para Microsoft Dynamics SL 2011</w:t>
      </w:r>
      <w:r w:rsidRPr="00925AAA">
        <w:rPr>
          <w:bCs/>
          <w:lang w:val="fr-CA"/>
        </w:rPr>
        <w:t xml:space="preserve"> </w:t>
      </w:r>
      <w:r w:rsidRPr="00925AAA">
        <w:rPr>
          <w:lang w:val="fr-CA"/>
        </w:rPr>
        <w:t>são:</w:t>
      </w:r>
    </w:p>
    <w:p w14:paraId="59E5867E" w14:textId="77777777" w:rsidR="00F3324F" w:rsidRPr="00B87DF9" w:rsidRDefault="009A4C7C" w:rsidP="00FD2888">
      <w:pPr>
        <w:pStyle w:val="PURBody-Indented"/>
        <w:numPr>
          <w:ilvl w:val="0"/>
          <w:numId w:val="23"/>
        </w:numPr>
        <w:spacing w:line="240" w:lineRule="exact"/>
        <w:contextualSpacing/>
        <w:rPr>
          <w:lang w:val="es-ES"/>
        </w:rPr>
      </w:pPr>
      <w:r w:rsidRPr="00B87DF9">
        <w:rPr>
          <w:lang w:val="es-ES"/>
        </w:rPr>
        <w:t>SAL do Business Essentials Edition (aplicável somente os tipos de Usuário Integral e Usuário Parcial)</w:t>
      </w:r>
    </w:p>
    <w:p w14:paraId="59E5867F" w14:textId="77777777" w:rsidR="009A4C7C" w:rsidRPr="00B87DF9" w:rsidRDefault="009A4C7C" w:rsidP="00FD2888">
      <w:pPr>
        <w:pStyle w:val="PURBody-Indented"/>
        <w:numPr>
          <w:ilvl w:val="0"/>
          <w:numId w:val="23"/>
        </w:numPr>
        <w:spacing w:line="240" w:lineRule="exact"/>
        <w:contextualSpacing/>
        <w:rPr>
          <w:lang w:val="es-ES"/>
        </w:rPr>
      </w:pPr>
      <w:r w:rsidRPr="00B87DF9">
        <w:rPr>
          <w:lang w:val="es-ES"/>
        </w:rPr>
        <w:t>SAL do Advance Management Edition (aplicável a todos os tipos de SALs)</w:t>
      </w:r>
    </w:p>
    <w:p w14:paraId="59E58680" w14:textId="77777777" w:rsidR="00F3324F" w:rsidRPr="00B87DF9" w:rsidRDefault="00F3324F" w:rsidP="00FD2888">
      <w:pPr>
        <w:pStyle w:val="PURBlueStrong"/>
        <w:rPr>
          <w:spacing w:val="0"/>
          <w:lang w:val="es-ES"/>
        </w:rPr>
      </w:pPr>
      <w:r w:rsidRPr="00B87DF9">
        <w:rPr>
          <w:spacing w:val="0"/>
          <w:lang w:val="es-ES"/>
        </w:rPr>
        <w:t>Nenhuma SAL Exigida</w:t>
      </w:r>
    </w:p>
    <w:p w14:paraId="59E58681" w14:textId="77777777" w:rsidR="00F3324F" w:rsidRPr="00B87DF9" w:rsidRDefault="00F3324F" w:rsidP="00050602">
      <w:pPr>
        <w:pStyle w:val="PURBullet"/>
        <w:numPr>
          <w:ilvl w:val="0"/>
          <w:numId w:val="0"/>
        </w:numPr>
        <w:ind w:left="274"/>
        <w:rPr>
          <w:lang w:val="es-ES"/>
        </w:rPr>
      </w:pPr>
      <w:r w:rsidRPr="00B87DF9">
        <w:rPr>
          <w:lang w:val="es-ES"/>
        </w:rPr>
        <w:t>Não é necessário adquirir e atribuir uma SAL aos usuários empregados por terceiros que acessam o Microsoft Dynamics SL 2011</w:t>
      </w:r>
      <w:r w:rsidR="00050602">
        <w:rPr>
          <w:lang w:val="es-ES"/>
        </w:rPr>
        <w:t> </w:t>
      </w:r>
      <w:r w:rsidRPr="00B87DF9">
        <w:rPr>
          <w:lang w:val="es-ES"/>
        </w:rPr>
        <w:t>unicamente para prestar serviços de contabilidade ou de escrituração contábil complementares relacionados ao processo de</w:t>
      </w:r>
      <w:r w:rsidR="00050602">
        <w:rPr>
          <w:lang w:val="es-ES"/>
        </w:rPr>
        <w:t> </w:t>
      </w:r>
      <w:r w:rsidRPr="00B87DF9">
        <w:rPr>
          <w:lang w:val="es-ES"/>
        </w:rPr>
        <w:t>auditoria.</w:t>
      </w:r>
    </w:p>
    <w:p w14:paraId="59E58682" w14:textId="77777777" w:rsidR="009A4C7C" w:rsidRPr="00B87DF9" w:rsidRDefault="009A4C7C" w:rsidP="00FD2888">
      <w:pPr>
        <w:pStyle w:val="PURBlueStrong"/>
        <w:rPr>
          <w:spacing w:val="0"/>
          <w:lang w:val="es-ES"/>
        </w:rPr>
      </w:pPr>
      <w:r w:rsidRPr="00B87DF9">
        <w:rPr>
          <w:rStyle w:val="PURBlueStrongChar"/>
          <w:smallCaps/>
          <w:spacing w:val="0"/>
          <w:lang w:val="es-ES"/>
        </w:rPr>
        <w:lastRenderedPageBreak/>
        <w:t>Localizações e Traduções</w:t>
      </w:r>
    </w:p>
    <w:p w14:paraId="59E58683" w14:textId="77777777" w:rsidR="009A4C7C" w:rsidRPr="00B87DF9" w:rsidRDefault="009A4C7C" w:rsidP="00FD2888">
      <w:pPr>
        <w:pStyle w:val="PURBody-Indented"/>
        <w:rPr>
          <w:lang w:val="es-ES"/>
        </w:rPr>
      </w:pPr>
      <w:r w:rsidRPr="00B87DF9">
        <w:rPr>
          <w:lang w:val="es-ES"/>
        </w:rPr>
        <w:t xml:space="preserve">Para obter uma lista das regiões geográficas e dos idiomas nos quais o software foi localizado e onde a Microsoft geralmente disponibiliza o produto, consulte o site </w:t>
      </w:r>
      <w:hyperlink r:id="rId150" w:history="1">
        <w:r w:rsidRPr="00B87DF9">
          <w:rPr>
            <w:rStyle w:val="Hyperlink"/>
            <w:lang w:val="es-ES"/>
          </w:rPr>
          <w:t>http://www.microsoft.com/dynamics/en/us/products/sl-availability.aspx</w:t>
        </w:r>
      </w:hyperlink>
      <w:r w:rsidRPr="00B87DF9">
        <w:rPr>
          <w:rStyle w:val="Hyperlink"/>
          <w:color w:val="404040" w:themeColor="text1" w:themeTint="BF"/>
          <w:u w:val="none"/>
          <w:lang w:val="es-ES"/>
        </w:rPr>
        <w:t>.</w:t>
      </w:r>
    </w:p>
    <w:p w14:paraId="59E58684" w14:textId="77777777" w:rsidR="009A4C7C" w:rsidRPr="00B87DF9" w:rsidRDefault="009A4C7C" w:rsidP="00FD2888">
      <w:pPr>
        <w:pStyle w:val="PURBody-Indented"/>
        <w:rPr>
          <w:lang w:val="es-ES"/>
        </w:rPr>
      </w:pPr>
      <w:r w:rsidRPr="00B87DF9">
        <w:rPr>
          <w:lang w:val="es-ES"/>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59E58685" w14:textId="77777777" w:rsidR="009A4C7C" w:rsidRPr="00B87DF9" w:rsidRDefault="009A4C7C" w:rsidP="00050602">
      <w:pPr>
        <w:pStyle w:val="PURBody-Indented"/>
        <w:rPr>
          <w:lang w:val="es-ES"/>
        </w:rPr>
      </w:pPr>
      <w:r w:rsidRPr="00B87DF9">
        <w:rPr>
          <w:lang w:val="es-ES"/>
        </w:rPr>
        <w:t>Se você desejar realizar localizações e/ou traduções do software, deverá ter um MPLLA (Contrato de Licença de Localização e</w:t>
      </w:r>
      <w:r w:rsidR="00050602">
        <w:rPr>
          <w:lang w:val="es-ES"/>
        </w:rPr>
        <w:t> </w:t>
      </w:r>
      <w:r w:rsidRPr="00B87DF9">
        <w:rPr>
          <w:lang w:val="es-ES"/>
        </w:rPr>
        <w:t xml:space="preserve">Tradução de Parceiro Principal da Microsoft) atual e válido. Para obter mais informações sobre o MPLLA e o Programa de Licenciamento de Localização e Tradução de Parceiro do Microsoft Dynamics, consulte o site </w:t>
      </w:r>
      <w:hyperlink r:id="rId151" w:history="1">
        <w:r w:rsidRPr="00B87DF9">
          <w:rPr>
            <w:rStyle w:val="Hyperlink"/>
            <w:lang w:val="es-ES"/>
          </w:rPr>
          <w:t>https://mbs.microsoft.com/partnersource/partneressentials/pllp</w:t>
        </w:r>
      </w:hyperlink>
      <w:r w:rsidRPr="00B87DF9">
        <w:rPr>
          <w:lang w:val="es-ES"/>
        </w:rPr>
        <w:t xml:space="preserve"> ou entre em contato com o Gerente de Conta de Parceiro.</w:t>
      </w:r>
    </w:p>
    <w:p w14:paraId="59E58686" w14:textId="77777777" w:rsidR="00893CE7" w:rsidRPr="00B87DF9" w:rsidRDefault="00A763A5" w:rsidP="00FD2888">
      <w:pPr>
        <w:pStyle w:val="PURBody-Indented"/>
        <w:keepLines/>
        <w:ind w:left="274"/>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87" w14:textId="77777777" w:rsidR="00D20186" w:rsidRPr="00B87DF9" w:rsidRDefault="00D20186" w:rsidP="00FD2888">
      <w:pPr>
        <w:pStyle w:val="PURProductName"/>
        <w:rPr>
          <w:lang w:val="es-ES"/>
        </w:rPr>
      </w:pPr>
      <w:bookmarkStart w:id="536" w:name="_Toc346536870"/>
      <w:bookmarkStart w:id="537" w:name="_Toc346895321"/>
      <w:bookmarkStart w:id="538" w:name="_Toc363552807"/>
      <w:bookmarkStart w:id="539" w:name="_Toc363552870"/>
      <w:bookmarkStart w:id="540" w:name="_Toc378682169"/>
      <w:bookmarkStart w:id="541" w:name="_Toc378682271"/>
      <w:bookmarkStart w:id="542" w:name="_Toc371268283"/>
      <w:bookmarkStart w:id="543" w:name="_Toc371268349"/>
      <w:bookmarkStart w:id="544" w:name="_Toc381961364"/>
      <w:bookmarkStart w:id="545" w:name="_Toc381961405"/>
      <w:bookmarkStart w:id="546" w:name="_Toc299519130"/>
      <w:bookmarkStart w:id="547" w:name="_Toc299531562"/>
      <w:bookmarkStart w:id="548" w:name="_Toc299531886"/>
      <w:bookmarkStart w:id="549" w:name="_Toc299957169"/>
      <w:r w:rsidRPr="00B87DF9">
        <w:rPr>
          <w:lang w:val="es-ES"/>
        </w:rPr>
        <w:t>Microsoft User Experience Virtualization Hosting para Desktops</w:t>
      </w:r>
      <w:bookmarkEnd w:id="536"/>
      <w:bookmarkEnd w:id="537"/>
      <w:r w:rsidRPr="00B87DF9">
        <w:rPr>
          <w:lang w:val="es-ES"/>
        </w:rPr>
        <w:t xml:space="preserve"> v2.0</w:t>
      </w:r>
      <w:bookmarkEnd w:id="538"/>
      <w:bookmarkEnd w:id="539"/>
      <w:bookmarkEnd w:id="540"/>
      <w:bookmarkEnd w:id="541"/>
      <w:bookmarkEnd w:id="542"/>
      <w:bookmarkEnd w:id="543"/>
      <w:bookmarkEnd w:id="544"/>
      <w:bookmarkEnd w:id="545"/>
      <w:r w:rsidRPr="00FD2888">
        <w:fldChar w:fldCharType="begin"/>
      </w:r>
      <w:r w:rsidRPr="00B87DF9">
        <w:rPr>
          <w:lang w:val="es-ES"/>
        </w:rPr>
        <w:instrText>XE "Microsoft User Experience Virtualization Hosting para Desktops 2.0"</w:instrText>
      </w:r>
      <w:r w:rsidRPr="00FD2888">
        <w:fldChar w:fldCharType="end"/>
      </w:r>
    </w:p>
    <w:p w14:paraId="59E58688" w14:textId="77777777" w:rsidR="00D20186" w:rsidRPr="00B87DF9" w:rsidRDefault="00D20186"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FD2888" w14:paraId="59E5868B" w14:textId="77777777" w:rsidTr="00A50403">
        <w:tc>
          <w:tcPr>
            <w:tcW w:w="2571" w:type="pct"/>
            <w:tcBorders>
              <w:top w:val="single" w:sz="4" w:space="0" w:color="auto"/>
              <w:bottom w:val="nil"/>
            </w:tcBorders>
          </w:tcPr>
          <w:p w14:paraId="59E58689" w14:textId="77777777" w:rsidR="00D20186" w:rsidRPr="00B87DF9" w:rsidRDefault="00D20186"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29" w:type="pct"/>
            <w:tcBorders>
              <w:top w:val="single" w:sz="4" w:space="0" w:color="auto"/>
              <w:bottom w:val="nil"/>
            </w:tcBorders>
          </w:tcPr>
          <w:p w14:paraId="59E5868A" w14:textId="77777777" w:rsidR="00D20186" w:rsidRPr="00FD2888" w:rsidRDefault="00D20186" w:rsidP="00FD2888">
            <w:pPr>
              <w:pStyle w:val="PURLMSH"/>
            </w:pPr>
            <w:r w:rsidRPr="00FD2888">
              <w:t xml:space="preserve">Consulte Notificações Aplicáveis: </w:t>
            </w:r>
            <w:r w:rsidRPr="00FD2888">
              <w:rPr>
                <w:b/>
              </w:rPr>
              <w:t>Não</w:t>
            </w:r>
          </w:p>
        </w:tc>
      </w:tr>
      <w:tr w:rsidR="00D20186" w:rsidRPr="00B87DF9" w14:paraId="59E5868E" w14:textId="77777777" w:rsidTr="00280B5A">
        <w:tc>
          <w:tcPr>
            <w:tcW w:w="2571" w:type="pct"/>
            <w:tcBorders>
              <w:top w:val="nil"/>
            </w:tcBorders>
          </w:tcPr>
          <w:p w14:paraId="59E5868C" w14:textId="77777777" w:rsidR="00D20186" w:rsidRPr="00FD2888" w:rsidRDefault="00D20186" w:rsidP="00FD2888">
            <w:pPr>
              <w:pStyle w:val="PURLMSH"/>
            </w:pPr>
            <w:r w:rsidRPr="00FD2888">
              <w:t xml:space="preserve">Software Adicional/Cliente: </w:t>
            </w:r>
            <w:r w:rsidRPr="00FD2888">
              <w:rPr>
                <w:b/>
              </w:rPr>
              <w:t>Não</w:t>
            </w:r>
            <w:r w:rsidRPr="00FD2888">
              <w:t xml:space="preserve"> </w:t>
            </w:r>
          </w:p>
        </w:tc>
        <w:tc>
          <w:tcPr>
            <w:tcW w:w="2429" w:type="pct"/>
            <w:tcBorders>
              <w:top w:val="nil"/>
            </w:tcBorders>
          </w:tcPr>
          <w:p w14:paraId="59E5868D" w14:textId="77777777" w:rsidR="00D20186" w:rsidRPr="00B87DF9" w:rsidRDefault="003B0799" w:rsidP="004F77FD">
            <w:pPr>
              <w:pStyle w:val="PURLMSH"/>
              <w:rPr>
                <w:lang w:val="es-ES"/>
              </w:rPr>
            </w:pPr>
            <w:r w:rsidRPr="00B87DF9">
              <w:rPr>
                <w:lang w:val="es-ES"/>
              </w:rPr>
              <w:t>Qualificado para Serviços de Software em Servidores de Prestadores do</w:t>
            </w:r>
            <w:r w:rsidR="004F77FD" w:rsidRPr="004F77FD">
              <w:rPr>
                <w:lang w:val="es-ES"/>
              </w:rPr>
              <w:t> </w:t>
            </w:r>
            <w:r w:rsidRPr="00B87DF9">
              <w:rPr>
                <w:lang w:val="es-ES"/>
              </w:rPr>
              <w:t xml:space="preserve">Data Center: </w:t>
            </w:r>
            <w:r w:rsidRPr="00B87DF9">
              <w:rPr>
                <w:b/>
                <w:lang w:val="es-ES"/>
              </w:rPr>
              <w:t>Sim</w:t>
            </w:r>
          </w:p>
        </w:tc>
      </w:tr>
      <w:tr w:rsidR="00D20186" w:rsidRPr="00925AAA" w14:paraId="59E58690"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68F" w14:textId="77777777" w:rsidR="00D20186" w:rsidRPr="00925AAA" w:rsidRDefault="00D20186"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20186" w:rsidRPr="00FD2888" w14:paraId="59E58693"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691" w14:textId="77777777" w:rsidR="00D20186" w:rsidRPr="00FD2888" w:rsidRDefault="00D20186" w:rsidP="00FD2888">
            <w:pPr>
              <w:pStyle w:val="PURBody"/>
            </w:pPr>
            <w:r w:rsidRPr="00FD2888">
              <w:rPr>
                <w:b/>
              </w:rPr>
              <w:t>Você precisa de:</w:t>
            </w:r>
          </w:p>
          <w:p w14:paraId="59E58692" w14:textId="77777777" w:rsidR="00D20186" w:rsidRPr="00FD2888" w:rsidRDefault="00D20186" w:rsidP="00FD2888">
            <w:pPr>
              <w:pStyle w:val="PURBullet-Indented"/>
            </w:pPr>
            <w:r w:rsidRPr="00FD2888">
              <w:t>SAL do Microsoft User Experience Virtualization Hosting para Desktops v2.0</w:t>
            </w:r>
          </w:p>
        </w:tc>
      </w:tr>
    </w:tbl>
    <w:p w14:paraId="59E58694" w14:textId="77777777" w:rsidR="00D20186" w:rsidRPr="00B87DF9" w:rsidRDefault="00D20186" w:rsidP="00FD2888">
      <w:pPr>
        <w:pStyle w:val="PURADDITIONALTERMSHEADERMB"/>
        <w:rPr>
          <w:lang w:val="es-ES"/>
        </w:rPr>
      </w:pPr>
      <w:r w:rsidRPr="00B87DF9">
        <w:rPr>
          <w:lang w:val="es-ES"/>
        </w:rPr>
        <w:t>Termos Adicionais:</w:t>
      </w:r>
    </w:p>
    <w:p w14:paraId="59E58695" w14:textId="77777777" w:rsidR="00D20186" w:rsidRPr="00B87DF9" w:rsidRDefault="00D20186" w:rsidP="00FD2888">
      <w:pPr>
        <w:pStyle w:val="PURBody-Indented"/>
        <w:rPr>
          <w:lang w:val="es-ES"/>
        </w:rPr>
      </w:pPr>
      <w:r w:rsidRPr="00B87DF9">
        <w:rPr>
          <w:lang w:val="es-ES"/>
        </w:rPr>
        <w:t>O Microsoft User Experience Virtualization Hosting para Desktops v2.0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14:paraId="59E58696" w14:textId="77777777" w:rsidR="00D20186" w:rsidRPr="00B87DF9" w:rsidRDefault="00A763A5" w:rsidP="00FD2888">
      <w:pPr>
        <w:pStyle w:val="PURBody-Indented"/>
        <w:keepLines/>
        <w:ind w:left="274"/>
        <w:jc w:val="right"/>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97" w14:textId="77777777" w:rsidR="009A4C7C" w:rsidRPr="00B87DF9" w:rsidRDefault="009A4C7C" w:rsidP="00FD2888">
      <w:pPr>
        <w:pStyle w:val="PURProductName"/>
        <w:rPr>
          <w:lang w:val="fr-FR"/>
        </w:rPr>
      </w:pPr>
      <w:bookmarkStart w:id="550" w:name="_Toc346536871"/>
      <w:bookmarkStart w:id="551" w:name="_Toc346895322"/>
      <w:bookmarkStart w:id="552" w:name="_Toc339280334"/>
      <w:bookmarkStart w:id="553" w:name="_Toc339280477"/>
      <w:bookmarkStart w:id="554" w:name="_Toc363552808"/>
      <w:bookmarkStart w:id="555" w:name="_Toc363552871"/>
      <w:bookmarkStart w:id="556" w:name="_Toc378682170"/>
      <w:bookmarkStart w:id="557" w:name="_Toc378682272"/>
      <w:bookmarkStart w:id="558" w:name="_Toc371268284"/>
      <w:bookmarkStart w:id="559" w:name="_Toc371268350"/>
      <w:bookmarkStart w:id="560" w:name="_Toc381961365"/>
      <w:bookmarkStart w:id="561" w:name="_Toc381961406"/>
      <w:r w:rsidRPr="00B87DF9">
        <w:rPr>
          <w:lang w:val="fr-FR"/>
        </w:rPr>
        <w:t xml:space="preserve">Office Multi Language Pack </w:t>
      </w:r>
      <w:bookmarkEnd w:id="546"/>
      <w:bookmarkEnd w:id="547"/>
      <w:bookmarkEnd w:id="548"/>
      <w:bookmarkEnd w:id="549"/>
      <w:r w:rsidRPr="00B87DF9">
        <w:rPr>
          <w:lang w:val="fr-FR"/>
        </w:rPr>
        <w:t>2013</w:t>
      </w:r>
      <w:bookmarkEnd w:id="550"/>
      <w:bookmarkEnd w:id="551"/>
      <w:bookmarkEnd w:id="552"/>
      <w:bookmarkEnd w:id="553"/>
      <w:bookmarkEnd w:id="554"/>
      <w:bookmarkEnd w:id="555"/>
      <w:bookmarkEnd w:id="556"/>
      <w:bookmarkEnd w:id="557"/>
      <w:bookmarkEnd w:id="558"/>
      <w:bookmarkEnd w:id="559"/>
      <w:bookmarkEnd w:id="560"/>
      <w:bookmarkEnd w:id="561"/>
      <w:r w:rsidRPr="00FD2888">
        <w:fldChar w:fldCharType="begin"/>
      </w:r>
      <w:r w:rsidRPr="00B87DF9">
        <w:rPr>
          <w:lang w:val="fr-FR"/>
        </w:rPr>
        <w:instrText>XE "Office Multi Language Pack 2013"</w:instrText>
      </w:r>
      <w:r w:rsidRPr="00FD2888">
        <w:fldChar w:fldCharType="end"/>
      </w:r>
    </w:p>
    <w:p w14:paraId="59E58698"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925AAA" w14:paraId="59E5869B" w14:textId="77777777" w:rsidTr="004E70C9">
        <w:tc>
          <w:tcPr>
            <w:tcW w:w="2571" w:type="pct"/>
            <w:tcBorders>
              <w:top w:val="single" w:sz="4" w:space="0" w:color="auto"/>
              <w:bottom w:val="nil"/>
            </w:tcBorders>
          </w:tcPr>
          <w:p w14:paraId="59E58699" w14:textId="77777777" w:rsidR="005267B6" w:rsidRPr="00B87DF9" w:rsidRDefault="005267B6"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429" w:type="pct"/>
            <w:tcBorders>
              <w:top w:val="single" w:sz="4" w:space="0" w:color="auto"/>
              <w:bottom w:val="nil"/>
            </w:tcBorders>
          </w:tcPr>
          <w:p w14:paraId="59E5869A" w14:textId="77777777" w:rsidR="005267B6" w:rsidRPr="00B87DF9" w:rsidRDefault="005267B6" w:rsidP="00050602">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 o</w:t>
            </w:r>
            <w:r w:rsidR="00050602">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5267B6" w:rsidRPr="00B87DF9" w14:paraId="59E5869E" w14:textId="77777777" w:rsidTr="004E70C9">
        <w:tc>
          <w:tcPr>
            <w:tcW w:w="2571" w:type="pct"/>
            <w:tcBorders>
              <w:top w:val="nil"/>
            </w:tcBorders>
          </w:tcPr>
          <w:p w14:paraId="59E5869C" w14:textId="77777777" w:rsidR="005267B6" w:rsidRPr="00FD2888" w:rsidRDefault="005267B6" w:rsidP="00FD2888">
            <w:pPr>
              <w:pStyle w:val="PURLMSH"/>
            </w:pPr>
            <w:r w:rsidRPr="00FD2888">
              <w:t xml:space="preserve">Software Adicional/Cliente: </w:t>
            </w:r>
            <w:r w:rsidRPr="00FD2888">
              <w:rPr>
                <w:b/>
              </w:rPr>
              <w:t>Não</w:t>
            </w:r>
          </w:p>
        </w:tc>
        <w:tc>
          <w:tcPr>
            <w:tcW w:w="2429" w:type="pct"/>
            <w:tcBorders>
              <w:top w:val="nil"/>
            </w:tcBorders>
          </w:tcPr>
          <w:p w14:paraId="59E5869D" w14:textId="77777777" w:rsidR="005267B6" w:rsidRPr="00B87DF9" w:rsidRDefault="003B0799" w:rsidP="00050602">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5267B6" w:rsidRPr="00925AAA" w14:paraId="59E586A0"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69F" w14:textId="77777777" w:rsidR="005267B6" w:rsidRPr="00925AAA" w:rsidRDefault="005267B6"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5267B6" w:rsidRPr="00FD2888" w14:paraId="59E586A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6A1" w14:textId="77777777" w:rsidR="005267B6" w:rsidRPr="00FD2888" w:rsidRDefault="005267B6" w:rsidP="00FD2888">
            <w:pPr>
              <w:pStyle w:val="PURBody"/>
            </w:pPr>
            <w:r w:rsidRPr="00FD2888">
              <w:rPr>
                <w:b/>
              </w:rPr>
              <w:t>Você precisa de:</w:t>
            </w:r>
          </w:p>
          <w:p w14:paraId="59E586A2" w14:textId="77777777" w:rsidR="005267B6" w:rsidRPr="00FD2888" w:rsidRDefault="005267B6" w:rsidP="00FD2888">
            <w:pPr>
              <w:pStyle w:val="PURBullet-Indented"/>
              <w:rPr>
                <w:b/>
                <w:bCs/>
              </w:rPr>
            </w:pPr>
            <w:r w:rsidRPr="00FD2888">
              <w:t>SAL do Office Multi Language Pack 2013</w:t>
            </w:r>
          </w:p>
        </w:tc>
      </w:tr>
    </w:tbl>
    <w:p w14:paraId="59E586A4"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A5" w14:textId="77777777" w:rsidR="009A4C7C" w:rsidRPr="00B87DF9" w:rsidRDefault="009A4C7C" w:rsidP="00FD2888">
      <w:pPr>
        <w:pStyle w:val="PURProductName"/>
        <w:rPr>
          <w:lang w:val="fr-FR"/>
        </w:rPr>
      </w:pPr>
      <w:bookmarkStart w:id="562" w:name="_Toc299519131"/>
      <w:bookmarkStart w:id="563" w:name="_Toc299531563"/>
      <w:bookmarkStart w:id="564" w:name="_Toc299531887"/>
      <w:bookmarkStart w:id="565" w:name="_Toc299957170"/>
      <w:bookmarkStart w:id="566" w:name="_Toc346536872"/>
      <w:bookmarkStart w:id="567" w:name="_Toc346895323"/>
      <w:bookmarkStart w:id="568" w:name="_Toc339280335"/>
      <w:bookmarkStart w:id="569" w:name="_Toc339280478"/>
      <w:bookmarkStart w:id="570" w:name="_Toc363552809"/>
      <w:bookmarkStart w:id="571" w:name="_Toc363552872"/>
      <w:bookmarkStart w:id="572" w:name="_Toc378682171"/>
      <w:bookmarkStart w:id="573" w:name="_Toc378682273"/>
      <w:bookmarkStart w:id="574" w:name="_Toc371268285"/>
      <w:bookmarkStart w:id="575" w:name="_Toc371268351"/>
      <w:bookmarkStart w:id="576" w:name="_Toc381961366"/>
      <w:bookmarkStart w:id="577" w:name="_Toc381961407"/>
      <w:r w:rsidRPr="00B87DF9">
        <w:rPr>
          <w:lang w:val="fr-FR"/>
        </w:rPr>
        <w:lastRenderedPageBreak/>
        <w:t xml:space="preserve">Office Professional Plus </w:t>
      </w:r>
      <w:bookmarkEnd w:id="562"/>
      <w:bookmarkEnd w:id="563"/>
      <w:bookmarkEnd w:id="564"/>
      <w:bookmarkEnd w:id="565"/>
      <w:r w:rsidRPr="00B87DF9">
        <w:rPr>
          <w:lang w:val="fr-FR"/>
        </w:rPr>
        <w:t>2013</w:t>
      </w:r>
      <w:bookmarkEnd w:id="566"/>
      <w:bookmarkEnd w:id="567"/>
      <w:bookmarkEnd w:id="568"/>
      <w:bookmarkEnd w:id="569"/>
      <w:bookmarkEnd w:id="570"/>
      <w:bookmarkEnd w:id="571"/>
      <w:bookmarkEnd w:id="572"/>
      <w:bookmarkEnd w:id="573"/>
      <w:bookmarkEnd w:id="574"/>
      <w:bookmarkEnd w:id="575"/>
      <w:bookmarkEnd w:id="576"/>
      <w:bookmarkEnd w:id="577"/>
      <w:r w:rsidRPr="00FD2888">
        <w:fldChar w:fldCharType="begin"/>
      </w:r>
      <w:r w:rsidRPr="00B87DF9">
        <w:rPr>
          <w:lang w:val="fr-FR"/>
        </w:rPr>
        <w:instrText>XE "Office Professional Plus 2013"</w:instrText>
      </w:r>
      <w:r w:rsidRPr="00FD2888">
        <w:fldChar w:fldCharType="end"/>
      </w:r>
    </w:p>
    <w:p w14:paraId="59E586A6"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B87DF9" w14:paraId="59E586A9" w14:textId="77777777" w:rsidTr="004E70C9">
        <w:tc>
          <w:tcPr>
            <w:tcW w:w="2560" w:type="pct"/>
            <w:tcBorders>
              <w:top w:val="single" w:sz="4" w:space="0" w:color="auto"/>
              <w:bottom w:val="nil"/>
            </w:tcBorders>
          </w:tcPr>
          <w:p w14:paraId="59E586A7" w14:textId="77777777" w:rsidR="005267B6" w:rsidRPr="00B87DF9" w:rsidRDefault="005267B6"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440" w:type="pct"/>
            <w:tcBorders>
              <w:top w:val="single" w:sz="4" w:space="0" w:color="auto"/>
              <w:bottom w:val="nil"/>
            </w:tcBorders>
          </w:tcPr>
          <w:p w14:paraId="59E586A8" w14:textId="77777777" w:rsidR="005267B6" w:rsidRPr="00B87DF9" w:rsidRDefault="005267B6" w:rsidP="00FD2888">
            <w:pPr>
              <w:pStyle w:val="PURLMSH"/>
              <w:rPr>
                <w:lang w:val="es-ES"/>
              </w:rPr>
            </w:pPr>
            <w:r w:rsidRPr="00B87DF9">
              <w:rPr>
                <w:lang w:val="es-ES"/>
              </w:rPr>
              <w:t xml:space="preserve">Consulte Notificações Aplicáveis: </w:t>
            </w:r>
            <w:r w:rsidRPr="00B87DF9">
              <w:rPr>
                <w:b/>
                <w:lang w:val="es-ES"/>
              </w:rPr>
              <w:t xml:space="preserve">Bing Maps, Transferência de Dados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5267B6" w:rsidRPr="00B87DF9" w14:paraId="59E586AC" w14:textId="77777777" w:rsidTr="004E70C9">
        <w:tc>
          <w:tcPr>
            <w:tcW w:w="2560" w:type="pct"/>
            <w:tcBorders>
              <w:top w:val="nil"/>
            </w:tcBorders>
          </w:tcPr>
          <w:p w14:paraId="59E586AA" w14:textId="77777777" w:rsidR="005267B6" w:rsidRPr="00FD2888" w:rsidRDefault="005267B6" w:rsidP="00FD2888">
            <w:pPr>
              <w:pStyle w:val="PURLMSH"/>
            </w:pPr>
            <w:r w:rsidRPr="00FD2888">
              <w:t xml:space="preserve">Software Adicional/Cliente: </w:t>
            </w:r>
            <w:r w:rsidRPr="00FD2888">
              <w:rPr>
                <w:b/>
              </w:rPr>
              <w:t>Não</w:t>
            </w:r>
          </w:p>
        </w:tc>
        <w:tc>
          <w:tcPr>
            <w:tcW w:w="2440" w:type="pct"/>
            <w:tcBorders>
              <w:top w:val="nil"/>
            </w:tcBorders>
          </w:tcPr>
          <w:p w14:paraId="59E586AB" w14:textId="77777777" w:rsidR="005267B6" w:rsidRPr="00B87DF9" w:rsidRDefault="003B0799" w:rsidP="00050602">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5267B6" w:rsidRPr="00925AAA" w14:paraId="59E586A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6AD" w14:textId="77777777" w:rsidR="005267B6" w:rsidRPr="00925AAA" w:rsidRDefault="005267B6"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5267B6" w:rsidRPr="00FD2888" w14:paraId="59E586B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6AF" w14:textId="77777777" w:rsidR="005267B6" w:rsidRPr="00FD2888" w:rsidRDefault="005267B6" w:rsidP="00FD2888">
            <w:pPr>
              <w:pStyle w:val="PURBody"/>
            </w:pPr>
            <w:r w:rsidRPr="00FD2888">
              <w:rPr>
                <w:b/>
              </w:rPr>
              <w:t>Você precisa de:</w:t>
            </w:r>
          </w:p>
          <w:p w14:paraId="59E586B0" w14:textId="77777777" w:rsidR="005267B6" w:rsidRPr="00FD2888" w:rsidRDefault="005267B6" w:rsidP="00FD2888">
            <w:pPr>
              <w:pStyle w:val="PURBullet-Indented"/>
            </w:pPr>
            <w:r w:rsidRPr="00FD2888">
              <w:t>SAL do Office Professional Plus 2013</w:t>
            </w:r>
          </w:p>
        </w:tc>
      </w:tr>
    </w:tbl>
    <w:p w14:paraId="59E586B2" w14:textId="77777777" w:rsidR="009A4C7C" w:rsidRPr="00FD2888" w:rsidRDefault="009A4C7C" w:rsidP="00FD2888">
      <w:pPr>
        <w:pStyle w:val="PURADDITIONALTERMSHEADERMB"/>
      </w:pPr>
      <w:r w:rsidRPr="00FD2888">
        <w:t>Termos Adicionais:</w:t>
      </w:r>
    </w:p>
    <w:p w14:paraId="59E586B3" w14:textId="77777777" w:rsidR="009A4C7C" w:rsidRPr="00FD2888" w:rsidRDefault="009A4C7C" w:rsidP="00FD2888">
      <w:pPr>
        <w:pStyle w:val="PURBlueStrong"/>
        <w:rPr>
          <w:spacing w:val="0"/>
        </w:rPr>
      </w:pPr>
      <w:r w:rsidRPr="00FD2888">
        <w:rPr>
          <w:spacing w:val="0"/>
        </w:rPr>
        <w:t>Office Web Apps</w:t>
      </w:r>
    </w:p>
    <w:p w14:paraId="59E586B4" w14:textId="77777777" w:rsidR="009A4C7C" w:rsidRPr="00B87DF9" w:rsidRDefault="009A4C7C" w:rsidP="00FD2888">
      <w:pPr>
        <w:pStyle w:val="PURBody-Indented"/>
        <w:rPr>
          <w:lang w:val="es-ES"/>
        </w:rPr>
      </w:pPr>
      <w:r w:rsidRPr="00FD2888">
        <w:t xml:space="preserve">As SALs do Office Professional Plus 2013 incluem o uso do Office Web Apps. </w:t>
      </w:r>
      <w:r w:rsidRPr="00B87DF9">
        <w:rPr>
          <w:lang w:val="es-ES"/>
        </w:rPr>
        <w:t>Não obstante os termos ao contrário nos termos de licença fornecidos com o software Office Web Apps, cada usuário para o qual você obtiver a SAL de Usuário do Office Professional Plus 2013 poderá acessar e usar o software Office Web Apps. Os Office Web Apps não estão incluídos nas versões anteriores das SALs do Office Professional Plus. Exemplos incluem as SALs do Office Professional Plus 2007 e SALs do Office Professional 2003.</w:t>
      </w:r>
    </w:p>
    <w:p w14:paraId="59E586B5" w14:textId="77777777" w:rsidR="0003012B" w:rsidRPr="00B87DF9" w:rsidRDefault="0003012B" w:rsidP="00FD2888">
      <w:pPr>
        <w:pStyle w:val="PURBody-Indented"/>
        <w:rPr>
          <w:lang w:val="es-ES"/>
        </w:rPr>
      </w:pPr>
      <w:r w:rsidRPr="00B87DF9">
        <w:rPr>
          <w:lang w:val="es-ES"/>
        </w:rPr>
        <w:t>Produtos componentes no conjunto estão disponíveis separadamente com SALs distintas.</w:t>
      </w:r>
    </w:p>
    <w:p w14:paraId="59E586B6"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B7" w14:textId="77777777" w:rsidR="009A4C7C" w:rsidRPr="00B87DF9" w:rsidRDefault="009A4C7C" w:rsidP="00FD2888">
      <w:pPr>
        <w:pStyle w:val="PURProductName"/>
        <w:rPr>
          <w:lang w:val="fr-FR"/>
        </w:rPr>
      </w:pPr>
      <w:bookmarkStart w:id="578" w:name="_Toc299519132"/>
      <w:bookmarkStart w:id="579" w:name="_Toc299531564"/>
      <w:bookmarkStart w:id="580" w:name="_Toc299531888"/>
      <w:bookmarkStart w:id="581" w:name="_Toc299957171"/>
      <w:bookmarkStart w:id="582" w:name="_Toc346536873"/>
      <w:bookmarkStart w:id="583" w:name="_Toc346895324"/>
      <w:bookmarkStart w:id="584" w:name="_Toc339280336"/>
      <w:bookmarkStart w:id="585" w:name="_Toc339280479"/>
      <w:bookmarkStart w:id="586" w:name="_Toc363552810"/>
      <w:bookmarkStart w:id="587" w:name="_Toc363552873"/>
      <w:bookmarkStart w:id="588" w:name="_Toc378682172"/>
      <w:bookmarkStart w:id="589" w:name="_Toc378682274"/>
      <w:bookmarkStart w:id="590" w:name="_Toc371268286"/>
      <w:bookmarkStart w:id="591" w:name="_Toc371268352"/>
      <w:bookmarkStart w:id="592" w:name="_Toc381961367"/>
      <w:bookmarkStart w:id="593" w:name="_Toc381961408"/>
      <w:r w:rsidRPr="00B87DF9">
        <w:rPr>
          <w:lang w:val="fr-FR"/>
        </w:rPr>
        <w:t xml:space="preserve">Office Standard </w:t>
      </w:r>
      <w:bookmarkEnd w:id="578"/>
      <w:bookmarkEnd w:id="579"/>
      <w:bookmarkEnd w:id="580"/>
      <w:bookmarkEnd w:id="581"/>
      <w:r w:rsidRPr="00B87DF9">
        <w:rPr>
          <w:lang w:val="fr-FR"/>
        </w:rPr>
        <w:t>2013</w:t>
      </w:r>
      <w:bookmarkEnd w:id="582"/>
      <w:bookmarkEnd w:id="583"/>
      <w:bookmarkEnd w:id="584"/>
      <w:bookmarkEnd w:id="585"/>
      <w:bookmarkEnd w:id="586"/>
      <w:bookmarkEnd w:id="587"/>
      <w:bookmarkEnd w:id="588"/>
      <w:bookmarkEnd w:id="589"/>
      <w:bookmarkEnd w:id="590"/>
      <w:bookmarkEnd w:id="591"/>
      <w:bookmarkEnd w:id="592"/>
      <w:bookmarkEnd w:id="593"/>
      <w:r w:rsidRPr="00FD2888">
        <w:fldChar w:fldCharType="begin"/>
      </w:r>
      <w:r w:rsidRPr="00B87DF9">
        <w:rPr>
          <w:lang w:val="fr-FR"/>
        </w:rPr>
        <w:instrText>XE "Office Standard 2013"</w:instrText>
      </w:r>
      <w:r w:rsidRPr="00FD2888">
        <w:fldChar w:fldCharType="end"/>
      </w:r>
    </w:p>
    <w:p w14:paraId="59E586B8"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925AAA" w14:paraId="59E586BB" w14:textId="77777777" w:rsidTr="004E70C9">
        <w:tc>
          <w:tcPr>
            <w:tcW w:w="2571" w:type="pct"/>
            <w:tcBorders>
              <w:top w:val="single" w:sz="4" w:space="0" w:color="auto"/>
              <w:bottom w:val="nil"/>
            </w:tcBorders>
          </w:tcPr>
          <w:p w14:paraId="59E586B9"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429" w:type="pct"/>
            <w:tcBorders>
              <w:top w:val="single" w:sz="4" w:space="0" w:color="auto"/>
              <w:bottom w:val="nil"/>
            </w:tcBorders>
          </w:tcPr>
          <w:p w14:paraId="59E586BA" w14:textId="77777777" w:rsidR="00831C1F" w:rsidRPr="00B87DF9" w:rsidRDefault="005267B6" w:rsidP="00050602">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 o</w:t>
            </w:r>
            <w:r w:rsidR="00050602">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9A4C7C" w:rsidRPr="00B87DF9" w14:paraId="59E586BE" w14:textId="77777777" w:rsidTr="004E70C9">
        <w:tc>
          <w:tcPr>
            <w:tcW w:w="2571" w:type="pct"/>
            <w:tcBorders>
              <w:top w:val="nil"/>
            </w:tcBorders>
          </w:tcPr>
          <w:p w14:paraId="59E586BC" w14:textId="77777777" w:rsidR="009A4C7C" w:rsidRPr="00FD2888" w:rsidRDefault="009A4C7C" w:rsidP="00FD2888">
            <w:pPr>
              <w:pStyle w:val="PURLMSH"/>
            </w:pPr>
            <w:r w:rsidRPr="00FD2888">
              <w:t xml:space="preserve">Software Adicional/Cliente: </w:t>
            </w:r>
            <w:r w:rsidRPr="00FD2888">
              <w:rPr>
                <w:b/>
              </w:rPr>
              <w:t>Não</w:t>
            </w:r>
          </w:p>
        </w:tc>
        <w:tc>
          <w:tcPr>
            <w:tcW w:w="2429" w:type="pct"/>
            <w:tcBorders>
              <w:top w:val="nil"/>
            </w:tcBorders>
          </w:tcPr>
          <w:p w14:paraId="59E586BD" w14:textId="77777777" w:rsidR="009A4C7C" w:rsidRPr="00B87DF9" w:rsidRDefault="003B0799" w:rsidP="00FD2888">
            <w:pPr>
              <w:pStyle w:val="PURLMSH"/>
              <w:rPr>
                <w:lang w:val="es-ES"/>
              </w:rPr>
            </w:pPr>
            <w:r w:rsidRPr="00B87DF9">
              <w:rPr>
                <w:lang w:val="es-ES"/>
              </w:rPr>
              <w:t>Qualificado para Serviços de Software em Servidores de Prestadores do</w:t>
            </w:r>
            <w:r w:rsidR="00050602">
              <w:rPr>
                <w:lang w:val="es-ES"/>
              </w:rPr>
              <w:t> </w:t>
            </w:r>
            <w:r w:rsidRPr="00B87DF9">
              <w:rPr>
                <w:lang w:val="es-ES"/>
              </w:rPr>
              <w:t xml:space="preserve">Data Center: </w:t>
            </w:r>
            <w:r w:rsidRPr="00B87DF9">
              <w:rPr>
                <w:b/>
                <w:lang w:val="es-ES"/>
              </w:rPr>
              <w:t>Sim</w:t>
            </w:r>
          </w:p>
        </w:tc>
      </w:tr>
      <w:tr w:rsidR="009A4C7C" w:rsidRPr="00925AAA" w14:paraId="59E586C0"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6BF"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6C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6C1" w14:textId="77777777" w:rsidR="009A4C7C" w:rsidRPr="00FD2888" w:rsidRDefault="00BB41EF" w:rsidP="00FD2888">
            <w:pPr>
              <w:pStyle w:val="PURBody"/>
            </w:pPr>
            <w:r w:rsidRPr="00FD2888">
              <w:rPr>
                <w:b/>
              </w:rPr>
              <w:t>Você precisa de:</w:t>
            </w:r>
          </w:p>
          <w:p w14:paraId="59E586C2" w14:textId="77777777" w:rsidR="009A4C7C" w:rsidRPr="00FD2888" w:rsidRDefault="005267B6" w:rsidP="00FD2888">
            <w:pPr>
              <w:pStyle w:val="PURBullet-Indented"/>
            </w:pPr>
            <w:r w:rsidRPr="00FD2888">
              <w:t>SAL do Office Standard 2013</w:t>
            </w:r>
          </w:p>
        </w:tc>
      </w:tr>
    </w:tbl>
    <w:p w14:paraId="59E586C4" w14:textId="77777777" w:rsidR="009A4C7C" w:rsidRPr="00FD2888" w:rsidRDefault="009A4C7C" w:rsidP="00FD2888">
      <w:pPr>
        <w:pStyle w:val="PURADDITIONALTERMSHEADERMB"/>
      </w:pPr>
      <w:r w:rsidRPr="00FD2888">
        <w:t>Termos Adicionais:</w:t>
      </w:r>
    </w:p>
    <w:p w14:paraId="59E586C5" w14:textId="77777777" w:rsidR="009A4C7C" w:rsidRPr="00FD2888" w:rsidRDefault="009A4C7C" w:rsidP="00FD2888">
      <w:pPr>
        <w:pStyle w:val="PURBlueStrong"/>
        <w:rPr>
          <w:spacing w:val="0"/>
        </w:rPr>
      </w:pPr>
      <w:r w:rsidRPr="00FD2888">
        <w:rPr>
          <w:spacing w:val="0"/>
        </w:rPr>
        <w:t>Office Web Apps</w:t>
      </w:r>
    </w:p>
    <w:p w14:paraId="59E586C6" w14:textId="77777777" w:rsidR="009A4C7C" w:rsidRPr="00FD2888" w:rsidRDefault="009A4C7C" w:rsidP="00B15A15">
      <w:pPr>
        <w:pStyle w:val="PURBody-Indented"/>
      </w:pPr>
      <w:r w:rsidRPr="00FD2888">
        <w:t xml:space="preserve">As SALs do Office Standard 2013 incluem o uso do Office Web Apps. </w:t>
      </w:r>
      <w:r w:rsidRPr="00B87DF9">
        <w:rPr>
          <w:lang w:val="es-ES"/>
        </w:rPr>
        <w:t xml:space="preserve">Não obstante os termos ao contrário nos termos de licença fornecidos com o software Office Web Apps, cada usuário para o qual você obtiver a SAL de Usuário do Office Standard 2013 poderá acessar e usar o software Office Web Apps. </w:t>
      </w:r>
      <w:r w:rsidRPr="00FD2888">
        <w:t>Os Office Web Apps não estão incluídos nas versões anteriores das SALs do</w:t>
      </w:r>
      <w:r w:rsidR="00B15A15">
        <w:t> </w:t>
      </w:r>
      <w:r w:rsidRPr="00FD2888">
        <w:t>Office Standard. Os exemplos incluem as SALs do Office Standard 2007 e as SALs do Office Standard 2003.</w:t>
      </w:r>
    </w:p>
    <w:p w14:paraId="59E586C7" w14:textId="77777777" w:rsidR="0003012B" w:rsidRPr="00B87DF9" w:rsidRDefault="0003012B" w:rsidP="00FD2888">
      <w:pPr>
        <w:pStyle w:val="PURBody-Indented"/>
        <w:rPr>
          <w:lang w:val="es-ES"/>
        </w:rPr>
      </w:pPr>
      <w:r w:rsidRPr="00B87DF9">
        <w:rPr>
          <w:lang w:val="es-ES"/>
        </w:rPr>
        <w:t>Produtos componentes no conjunto estão disponíveis separadamente com SALs distintas.</w:t>
      </w:r>
    </w:p>
    <w:p w14:paraId="59E586C8"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C9" w14:textId="77777777" w:rsidR="003A44AE" w:rsidRPr="00B87DF9" w:rsidRDefault="003A44AE" w:rsidP="00FD2888">
      <w:pPr>
        <w:pStyle w:val="PURProductName"/>
        <w:pBdr>
          <w:bottom w:val="single" w:sz="8" w:space="0" w:color="404040" w:themeColor="text1" w:themeTint="BF"/>
        </w:pBdr>
        <w:rPr>
          <w:lang w:val="fr-FR"/>
        </w:rPr>
      </w:pPr>
      <w:bookmarkStart w:id="594" w:name="_Toc299519133"/>
      <w:bookmarkStart w:id="595" w:name="_Toc299531565"/>
      <w:bookmarkStart w:id="596" w:name="_Toc299531889"/>
      <w:bookmarkStart w:id="597" w:name="_Toc299957172"/>
      <w:bookmarkStart w:id="598" w:name="_Toc346536874"/>
      <w:bookmarkStart w:id="599" w:name="_Toc346895325"/>
      <w:bookmarkStart w:id="600" w:name="_Toc339280337"/>
      <w:bookmarkStart w:id="601" w:name="_Toc339280480"/>
      <w:bookmarkStart w:id="602" w:name="_Toc363552811"/>
      <w:bookmarkStart w:id="603" w:name="_Toc363552874"/>
      <w:bookmarkStart w:id="604" w:name="_Toc378682173"/>
      <w:bookmarkStart w:id="605" w:name="_Toc378682275"/>
      <w:bookmarkStart w:id="606" w:name="_Toc371268287"/>
      <w:bookmarkStart w:id="607" w:name="_Toc371268353"/>
      <w:bookmarkStart w:id="608" w:name="_Toc381961368"/>
      <w:bookmarkStart w:id="609" w:name="_Toc381961409"/>
      <w:r w:rsidRPr="00B87DF9">
        <w:rPr>
          <w:lang w:val="fr-FR"/>
        </w:rPr>
        <w:t>Productivity Suite</w:t>
      </w:r>
      <w:bookmarkEnd w:id="594"/>
      <w:bookmarkEnd w:id="595"/>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rsidRPr="00FD2888">
        <w:fldChar w:fldCharType="begin"/>
      </w:r>
      <w:r w:rsidRPr="00B87DF9">
        <w:rPr>
          <w:lang w:val="fr-FR"/>
        </w:rPr>
        <w:instrText>XE "Productivity Suite"</w:instrText>
      </w:r>
      <w:r w:rsidRPr="00FD2888">
        <w:fldChar w:fldCharType="end"/>
      </w:r>
    </w:p>
    <w:p w14:paraId="59E586CA" w14:textId="77777777" w:rsidR="003A44AE" w:rsidRPr="00B87DF9" w:rsidRDefault="003A44AE"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rsidRPr="00FD2888" w14:paraId="59E586CD" w14:textId="77777777" w:rsidTr="007331A1">
        <w:trPr>
          <w:gridBefore w:val="1"/>
          <w:gridAfter w:val="1"/>
          <w:wBefore w:w="42" w:type="pct"/>
          <w:wAfter w:w="7" w:type="pct"/>
        </w:trPr>
        <w:tc>
          <w:tcPr>
            <w:tcW w:w="2453" w:type="pct"/>
            <w:gridSpan w:val="2"/>
            <w:tcBorders>
              <w:top w:val="single" w:sz="4" w:space="0" w:color="auto"/>
              <w:bottom w:val="nil"/>
            </w:tcBorders>
          </w:tcPr>
          <w:p w14:paraId="59E586CB" w14:textId="77777777" w:rsidR="007331A1" w:rsidRPr="00B87DF9" w:rsidRDefault="007331A1"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498" w:type="pct"/>
            <w:gridSpan w:val="4"/>
            <w:tcBorders>
              <w:top w:val="single" w:sz="4" w:space="0" w:color="auto"/>
              <w:bottom w:val="nil"/>
            </w:tcBorders>
          </w:tcPr>
          <w:p w14:paraId="59E586CC" w14:textId="77777777" w:rsidR="007331A1" w:rsidRPr="00FD2888" w:rsidRDefault="007331A1" w:rsidP="00FD2888">
            <w:pPr>
              <w:pStyle w:val="PURLMSH"/>
            </w:pPr>
            <w:r w:rsidRPr="00FD2888">
              <w:t xml:space="preserve">Consulte Notificações Aplicáveis: </w:t>
            </w:r>
            <w:r w:rsidRPr="00FD2888">
              <w:rPr>
                <w:b/>
              </w:rPr>
              <w:t xml:space="preserve">Não </w:t>
            </w:r>
          </w:p>
        </w:tc>
      </w:tr>
      <w:tr w:rsidR="007331A1" w:rsidRPr="00B87DF9" w14:paraId="59E586D0" w14:textId="77777777" w:rsidTr="007331A1">
        <w:trPr>
          <w:gridAfter w:val="2"/>
          <w:wAfter w:w="175" w:type="pct"/>
          <w:trHeight w:val="216"/>
        </w:trPr>
        <w:tc>
          <w:tcPr>
            <w:tcW w:w="2505" w:type="pct"/>
            <w:gridSpan w:val="4"/>
            <w:tcBorders>
              <w:top w:val="nil"/>
              <w:bottom w:val="nil"/>
            </w:tcBorders>
          </w:tcPr>
          <w:p w14:paraId="59E586CE" w14:textId="77777777" w:rsidR="007331A1" w:rsidRPr="00FD2888" w:rsidRDefault="007331A1" w:rsidP="00FD2888">
            <w:pPr>
              <w:pStyle w:val="PURBody"/>
              <w:rPr>
                <w:rFonts w:ascii="Arial Narrow" w:hAnsi="Arial Narrow"/>
              </w:rPr>
            </w:pPr>
          </w:p>
        </w:tc>
        <w:tc>
          <w:tcPr>
            <w:tcW w:w="2320" w:type="pct"/>
            <w:gridSpan w:val="2"/>
            <w:tcBorders>
              <w:top w:val="nil"/>
              <w:bottom w:val="nil"/>
            </w:tcBorders>
          </w:tcPr>
          <w:p w14:paraId="59E586CF"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2B553F" w:rsidRPr="00925AAA" w14:paraId="59E586D2" w14:textId="77777777" w:rsidTr="007331A1">
        <w:tblPrEx>
          <w:tblBorders>
            <w:top w:val="none" w:sz="0" w:space="0" w:color="auto"/>
            <w:bottom w:val="none" w:sz="0" w:space="0" w:color="auto"/>
          </w:tblBorders>
        </w:tblPrEx>
        <w:tc>
          <w:tcPr>
            <w:tcW w:w="5000" w:type="pct"/>
            <w:gridSpan w:val="8"/>
            <w:shd w:val="clear" w:color="auto" w:fill="E5EEF7"/>
          </w:tcPr>
          <w:p w14:paraId="59E586D1" w14:textId="77777777" w:rsidR="002B553F" w:rsidRPr="00925AAA" w:rsidRDefault="002B553F" w:rsidP="00FD2888">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fr-CA"/>
              </w:rPr>
            </w:pPr>
            <w:r w:rsidRPr="00925AAA">
              <w:rPr>
                <w:i w:val="0"/>
                <w:color w:val="404040" w:themeColor="text1" w:themeTint="BF"/>
                <w:lang w:val="fr-CA"/>
              </w:rPr>
              <w:lastRenderedPageBreak/>
              <w:t>SALs (LICENÇA DE ACESSO PARA ASSINANTES)</w:t>
            </w:r>
          </w:p>
        </w:tc>
      </w:tr>
      <w:tr w:rsidR="002B553F" w:rsidRPr="00FD2888" w14:paraId="59E586D5" w14:textId="77777777" w:rsidTr="007331A1">
        <w:tblPrEx>
          <w:tblBorders>
            <w:top w:val="none" w:sz="0" w:space="0" w:color="auto"/>
            <w:bottom w:val="none" w:sz="0" w:space="0" w:color="auto"/>
          </w:tblBorders>
        </w:tblPrEx>
        <w:tc>
          <w:tcPr>
            <w:tcW w:w="5000" w:type="pct"/>
            <w:gridSpan w:val="8"/>
          </w:tcPr>
          <w:p w14:paraId="59E586D3" w14:textId="77777777" w:rsidR="002B553F" w:rsidRPr="00FD2888" w:rsidRDefault="002B553F" w:rsidP="00FD2888">
            <w:pPr>
              <w:pStyle w:val="PURBody"/>
            </w:pPr>
            <w:r w:rsidRPr="00FD2888">
              <w:rPr>
                <w:b/>
              </w:rPr>
              <w:t>Você precisa de:</w:t>
            </w:r>
          </w:p>
          <w:p w14:paraId="59E586D4" w14:textId="77777777" w:rsidR="002B553F" w:rsidRPr="00FD2888" w:rsidRDefault="002B553F" w:rsidP="00FD2888">
            <w:pPr>
              <w:pStyle w:val="PURBullet-Indented"/>
            </w:pPr>
            <w:r w:rsidRPr="00FD2888">
              <w:t>SAL do Productivity Suite</w:t>
            </w:r>
          </w:p>
        </w:tc>
      </w:tr>
      <w:tr w:rsidR="002B553F" w:rsidRPr="00FD2888" w14:paraId="59E586D8"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59E586D6" w14:textId="77777777" w:rsidR="002B553F" w:rsidRPr="00FD2888" w:rsidRDefault="002B553F" w:rsidP="00FD2888">
            <w:pPr>
              <w:pStyle w:val="PURBody"/>
              <w:rPr>
                <w:b/>
                <w:i/>
              </w:rPr>
            </w:pPr>
            <w:r w:rsidRPr="00FD2888">
              <w:rPr>
                <w:b/>
                <w:i/>
              </w:rPr>
              <w:t>SALs para SA</w:t>
            </w:r>
          </w:p>
        </w:tc>
        <w:tc>
          <w:tcPr>
            <w:tcW w:w="2320" w:type="pct"/>
            <w:gridSpan w:val="3"/>
            <w:shd w:val="clear" w:color="auto" w:fill="E5EEF7"/>
          </w:tcPr>
          <w:p w14:paraId="59E586D7" w14:textId="77777777" w:rsidR="002B553F" w:rsidRPr="00FD2888" w:rsidRDefault="002B553F" w:rsidP="00FD2888">
            <w:pPr>
              <w:pStyle w:val="PURBody"/>
              <w:rPr>
                <w:b/>
                <w:i/>
              </w:rPr>
            </w:pPr>
            <w:r w:rsidRPr="00FD2888">
              <w:rPr>
                <w:b/>
                <w:i/>
              </w:rPr>
              <w:t>CALs Qualificadas</w:t>
            </w:r>
          </w:p>
        </w:tc>
      </w:tr>
      <w:tr w:rsidR="002B553F" w:rsidRPr="00FD2888" w14:paraId="59E586DC"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59E586D9" w14:textId="77777777" w:rsidR="002B553F" w:rsidRPr="00FD2888" w:rsidRDefault="002B553F" w:rsidP="00FD2888">
            <w:pPr>
              <w:pStyle w:val="PURBullet-Indented"/>
              <w:rPr>
                <w:lang w:val="fr-FR"/>
              </w:rPr>
            </w:pPr>
            <w:r w:rsidRPr="00925AAA">
              <w:rPr>
                <w:lang w:val="fr-CA"/>
              </w:rPr>
              <w:t>SAL do Productivity Suite (para SA do Pacote de CALs Principais)</w:t>
            </w:r>
          </w:p>
        </w:tc>
        <w:tc>
          <w:tcPr>
            <w:tcW w:w="2320" w:type="pct"/>
            <w:gridSpan w:val="3"/>
            <w:tcBorders>
              <w:bottom w:val="single" w:sz="4" w:space="0" w:color="auto"/>
            </w:tcBorders>
          </w:tcPr>
          <w:p w14:paraId="59E586DA" w14:textId="77777777" w:rsidR="002B553F" w:rsidRPr="00FD2888" w:rsidRDefault="002B553F" w:rsidP="00FD2888">
            <w:pPr>
              <w:pStyle w:val="PURBullet-Indented"/>
            </w:pPr>
            <w:r w:rsidRPr="00FD2888">
              <w:t xml:space="preserve">Pacote de CALs Principais </w:t>
            </w:r>
            <w:r w:rsidRPr="00FD2888">
              <w:rPr>
                <w:b/>
              </w:rPr>
              <w:t>ou</w:t>
            </w:r>
          </w:p>
          <w:p w14:paraId="59E586DB" w14:textId="77777777" w:rsidR="002B553F" w:rsidRPr="00FD2888" w:rsidRDefault="002B553F" w:rsidP="00FD2888">
            <w:pPr>
              <w:pStyle w:val="PURBullet-Indented"/>
            </w:pPr>
            <w:r w:rsidRPr="00FD2888">
              <w:t xml:space="preserve">Pacote CAL Empresarial </w:t>
            </w:r>
          </w:p>
        </w:tc>
      </w:tr>
      <w:tr w:rsidR="003A7958" w:rsidRPr="00FD2888" w14:paraId="59E586DF"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59E586DD" w14:textId="77777777" w:rsidR="003A7958" w:rsidRPr="00B87DF9" w:rsidRDefault="003A7958" w:rsidP="00FD2888">
            <w:pPr>
              <w:pStyle w:val="PURBullet-Indented"/>
              <w:rPr>
                <w:rFonts w:cs="Arial"/>
                <w:szCs w:val="18"/>
                <w:lang w:val="es-ES"/>
              </w:rPr>
            </w:pPr>
            <w:r w:rsidRPr="00B87DF9">
              <w:rPr>
                <w:rFonts w:cs="Arial"/>
                <w:lang w:val="es-ES"/>
              </w:rPr>
              <w:t xml:space="preserve">SAL do Pacote de Produtividade (para SA do Pacote de CALs </w:t>
            </w:r>
            <w:r w:rsidRPr="00B87DF9">
              <w:rPr>
                <w:lang w:val="es-ES"/>
              </w:rPr>
              <w:t>Empresariais</w:t>
            </w:r>
            <w:r w:rsidRPr="00B87DF9">
              <w:rPr>
                <w:rFonts w:cs="Arial"/>
                <w:lang w:val="es-ES"/>
              </w:rPr>
              <w:t>)</w:t>
            </w:r>
          </w:p>
        </w:tc>
        <w:tc>
          <w:tcPr>
            <w:tcW w:w="2320" w:type="pct"/>
            <w:gridSpan w:val="3"/>
            <w:tcBorders>
              <w:top w:val="single" w:sz="4" w:space="0" w:color="auto"/>
            </w:tcBorders>
          </w:tcPr>
          <w:p w14:paraId="59E586DE" w14:textId="77777777" w:rsidR="003A7958" w:rsidRPr="00FD2888" w:rsidRDefault="003A7958" w:rsidP="00FD2888">
            <w:pPr>
              <w:pStyle w:val="PURBullet-Indented"/>
            </w:pPr>
            <w:r w:rsidRPr="00FD2888">
              <w:t>Pacote CAL Empresarial</w:t>
            </w:r>
          </w:p>
        </w:tc>
      </w:tr>
    </w:tbl>
    <w:p w14:paraId="59E586E0" w14:textId="77777777" w:rsidR="00793B92" w:rsidRPr="00FD2888" w:rsidRDefault="00793B92" w:rsidP="00FD2888">
      <w:pPr>
        <w:pStyle w:val="PURADDITIONALTERMSHEADERMB"/>
      </w:pPr>
      <w:r w:rsidRPr="00FD2888">
        <w:t>Termos Adicionais:</w:t>
      </w:r>
    </w:p>
    <w:p w14:paraId="59E586E1" w14:textId="77777777" w:rsidR="00793B92" w:rsidRPr="00FD2888" w:rsidRDefault="00793B92" w:rsidP="00FD2888">
      <w:pPr>
        <w:pStyle w:val="PURBody-Indented"/>
      </w:pPr>
      <w:r w:rsidRPr="00FD2888">
        <w:t>A SAL do Productivity Suite</w:t>
      </w:r>
      <w:r w:rsidRPr="00FD2888">
        <w:rPr>
          <w:rStyle w:val="PURFootnoteChar"/>
          <w:sz w:val="18"/>
        </w:rPr>
        <w:t xml:space="preserve"> fornece direitos equivalentes às seguintes SALs: SAL do Hosted Exchange Standard, SAL do Lync Server 2013 Enterprise e SAL do SharePoint Server 2013 Standard.</w:t>
      </w:r>
    </w:p>
    <w:p w14:paraId="59E586E2" w14:textId="77777777" w:rsidR="00793B92"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E3" w14:textId="77777777" w:rsidR="009A4C7C" w:rsidRPr="00B87DF9" w:rsidRDefault="009A4C7C" w:rsidP="00FD2888">
      <w:pPr>
        <w:pStyle w:val="PURProductName"/>
        <w:rPr>
          <w:lang w:val="fr-FR"/>
        </w:rPr>
      </w:pPr>
      <w:bookmarkStart w:id="610" w:name="_Toc299519134"/>
      <w:bookmarkStart w:id="611" w:name="_Toc299531566"/>
      <w:bookmarkStart w:id="612" w:name="_Toc299531890"/>
      <w:bookmarkStart w:id="613" w:name="_Toc299957173"/>
      <w:bookmarkStart w:id="614" w:name="_Toc346536875"/>
      <w:bookmarkStart w:id="615" w:name="_Toc346895326"/>
      <w:bookmarkStart w:id="616" w:name="_Toc339280338"/>
      <w:bookmarkStart w:id="617" w:name="_Toc339280481"/>
      <w:bookmarkStart w:id="618" w:name="_Toc363552812"/>
      <w:bookmarkStart w:id="619" w:name="_Toc363552875"/>
      <w:bookmarkStart w:id="620" w:name="_Toc378682174"/>
      <w:bookmarkStart w:id="621" w:name="_Toc378682276"/>
      <w:bookmarkStart w:id="622" w:name="_Toc371268288"/>
      <w:bookmarkStart w:id="623" w:name="_Toc371268354"/>
      <w:bookmarkStart w:id="624" w:name="_Toc381961369"/>
      <w:bookmarkStart w:id="625" w:name="_Toc381961410"/>
      <w:r w:rsidRPr="00B87DF9">
        <w:rPr>
          <w:lang w:val="fr-FR"/>
        </w:rPr>
        <w:t>Project 2013 Professional</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r w:rsidRPr="00B87DF9">
        <w:rPr>
          <w:lang w:val="fr-FR"/>
        </w:rPr>
        <w:t xml:space="preserve"> </w:t>
      </w:r>
      <w:r w:rsidRPr="00FD2888">
        <w:fldChar w:fldCharType="begin"/>
      </w:r>
      <w:r w:rsidRPr="00B87DF9">
        <w:rPr>
          <w:lang w:val="fr-FR"/>
        </w:rPr>
        <w:instrText>XE "Project 2013 Professional"</w:instrText>
      </w:r>
      <w:r w:rsidRPr="00FD2888">
        <w:fldChar w:fldCharType="end"/>
      </w:r>
    </w:p>
    <w:p w14:paraId="59E586E4"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925AAA" w14:paraId="59E586E7" w14:textId="77777777" w:rsidTr="00B123AD">
        <w:trPr>
          <w:gridBefore w:val="1"/>
          <w:wBefore w:w="49" w:type="pct"/>
        </w:trPr>
        <w:tc>
          <w:tcPr>
            <w:tcW w:w="2453" w:type="pct"/>
            <w:tcBorders>
              <w:top w:val="single" w:sz="4" w:space="0" w:color="auto"/>
              <w:bottom w:val="nil"/>
            </w:tcBorders>
          </w:tcPr>
          <w:p w14:paraId="59E586E5"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499" w:type="pct"/>
            <w:tcBorders>
              <w:top w:val="single" w:sz="4" w:space="0" w:color="auto"/>
              <w:bottom w:val="nil"/>
            </w:tcBorders>
          </w:tcPr>
          <w:p w14:paraId="59E586E6" w14:textId="77777777" w:rsidR="00831C1F" w:rsidRPr="00B87DF9" w:rsidRDefault="000914BD" w:rsidP="00050602">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 o</w:t>
            </w:r>
            <w:r w:rsidR="00050602">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r w:rsidRPr="00B87DF9">
              <w:rPr>
                <w:lang w:val="es-ES"/>
              </w:rPr>
              <w:t xml:space="preserve"> </w:t>
            </w:r>
          </w:p>
        </w:tc>
      </w:tr>
      <w:tr w:rsidR="009A4C7C" w:rsidRPr="00B87DF9" w14:paraId="59E586EA" w14:textId="77777777" w:rsidTr="00B123AD">
        <w:trPr>
          <w:gridBefore w:val="1"/>
          <w:wBefore w:w="49" w:type="pct"/>
        </w:trPr>
        <w:tc>
          <w:tcPr>
            <w:tcW w:w="2453" w:type="pct"/>
            <w:tcBorders>
              <w:top w:val="nil"/>
            </w:tcBorders>
          </w:tcPr>
          <w:p w14:paraId="59E586E8" w14:textId="77777777" w:rsidR="009A4C7C" w:rsidRPr="00FD2888" w:rsidRDefault="009A4C7C" w:rsidP="00FD2888">
            <w:pPr>
              <w:pStyle w:val="PURLMSH"/>
            </w:pPr>
            <w:r w:rsidRPr="00FD2888">
              <w:t xml:space="preserve">Software Adicional/Cliente: </w:t>
            </w:r>
            <w:r w:rsidRPr="00FD2888">
              <w:rPr>
                <w:b/>
              </w:rPr>
              <w:t>Não</w:t>
            </w:r>
          </w:p>
        </w:tc>
        <w:tc>
          <w:tcPr>
            <w:tcW w:w="2499" w:type="pct"/>
            <w:tcBorders>
              <w:top w:val="nil"/>
            </w:tcBorders>
          </w:tcPr>
          <w:p w14:paraId="59E586E9"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6EC" w14:textId="77777777" w:rsidTr="00B123AD">
        <w:tblPrEx>
          <w:tblBorders>
            <w:top w:val="none" w:sz="0" w:space="0" w:color="auto"/>
            <w:bottom w:val="none" w:sz="0" w:space="0" w:color="auto"/>
          </w:tblBorders>
        </w:tblPrEx>
        <w:tc>
          <w:tcPr>
            <w:tcW w:w="5000" w:type="pct"/>
            <w:gridSpan w:val="3"/>
            <w:shd w:val="clear" w:color="auto" w:fill="E5EEF7"/>
          </w:tcPr>
          <w:p w14:paraId="59E586EB"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6EF" w14:textId="77777777" w:rsidTr="00B123AD">
        <w:tblPrEx>
          <w:tblBorders>
            <w:top w:val="none" w:sz="0" w:space="0" w:color="auto"/>
            <w:bottom w:val="none" w:sz="0" w:space="0" w:color="auto"/>
          </w:tblBorders>
        </w:tblPrEx>
        <w:tc>
          <w:tcPr>
            <w:tcW w:w="5000" w:type="pct"/>
            <w:gridSpan w:val="3"/>
          </w:tcPr>
          <w:p w14:paraId="59E586ED" w14:textId="77777777" w:rsidR="009A4C7C" w:rsidRPr="00FD2888" w:rsidRDefault="00BB41EF" w:rsidP="00FD2888">
            <w:pPr>
              <w:pStyle w:val="PURBody"/>
            </w:pPr>
            <w:r w:rsidRPr="00FD2888">
              <w:rPr>
                <w:b/>
              </w:rPr>
              <w:t>Você precisa de:</w:t>
            </w:r>
          </w:p>
          <w:p w14:paraId="59E586EE" w14:textId="77777777" w:rsidR="009A4C7C" w:rsidRPr="00FD2888" w:rsidRDefault="00543F5C" w:rsidP="00FD2888">
            <w:pPr>
              <w:pStyle w:val="PURBullet-Indented"/>
              <w:rPr>
                <w:b/>
                <w:bCs/>
              </w:rPr>
            </w:pPr>
            <w:r w:rsidRPr="00FD2888">
              <w:t>SAL do Project 2013 Professional</w:t>
            </w:r>
          </w:p>
        </w:tc>
      </w:tr>
    </w:tbl>
    <w:p w14:paraId="59E586F0" w14:textId="77777777" w:rsidR="009A4C7C" w:rsidRPr="00FD2888" w:rsidRDefault="009A4C7C" w:rsidP="00FD2888">
      <w:pPr>
        <w:pStyle w:val="PURADDITIONALTERMSHEADERMB"/>
      </w:pPr>
      <w:r w:rsidRPr="00FD2888">
        <w:t>Termos Adicionais:</w:t>
      </w:r>
    </w:p>
    <w:p w14:paraId="59E586F1" w14:textId="77777777" w:rsidR="00D66020" w:rsidRPr="00FD2888" w:rsidRDefault="00D66020" w:rsidP="00FD2888">
      <w:pPr>
        <w:pStyle w:val="PURBlueStrong"/>
        <w:rPr>
          <w:spacing w:val="0"/>
        </w:rPr>
      </w:pPr>
      <w:r w:rsidRPr="00FD2888">
        <w:rPr>
          <w:spacing w:val="0"/>
        </w:rPr>
        <w:t>SAL do Project Server Complementar:</w:t>
      </w:r>
    </w:p>
    <w:p w14:paraId="59E586F2" w14:textId="77777777" w:rsidR="00D66020" w:rsidRPr="00FD2888" w:rsidRDefault="00CF7CA6" w:rsidP="00050602">
      <w:pPr>
        <w:pStyle w:val="PURBody-Indented"/>
      </w:pPr>
      <w:r w:rsidRPr="00FD2888">
        <w:t>Quando você adquire uma licença para o Project Professional 2013, você supõe que terá uma SAL do Dispositivo do Project Server</w:t>
      </w:r>
      <w:r w:rsidR="00050602">
        <w:t> </w:t>
      </w:r>
      <w:r w:rsidRPr="00FD2888">
        <w:t>2013.</w:t>
      </w:r>
    </w:p>
    <w:p w14:paraId="59E586F3" w14:textId="77777777" w:rsidR="009A4C7C" w:rsidRPr="00B87DF9" w:rsidRDefault="00A763A5" w:rsidP="00FD2888">
      <w:pPr>
        <w:pStyle w:val="PURBreadcrumb"/>
        <w:keepNext w:val="0"/>
        <w:rPr>
          <w:lang w:val="fr-FR"/>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6F4" w14:textId="77777777" w:rsidR="004A7326" w:rsidRPr="00B87DF9" w:rsidRDefault="004A7326" w:rsidP="00FD2888">
      <w:pPr>
        <w:pStyle w:val="PURProductName"/>
        <w:rPr>
          <w:lang w:val="fr-FR"/>
        </w:rPr>
      </w:pPr>
      <w:bookmarkStart w:id="626" w:name="_Toc299519136"/>
      <w:bookmarkStart w:id="627" w:name="_Toc299531568"/>
      <w:bookmarkStart w:id="628" w:name="_Toc299531892"/>
      <w:bookmarkStart w:id="629" w:name="_Toc299957175"/>
      <w:bookmarkStart w:id="630" w:name="_Toc346536876"/>
      <w:bookmarkStart w:id="631" w:name="_Toc346895327"/>
      <w:bookmarkStart w:id="632" w:name="_Toc339280339"/>
      <w:bookmarkStart w:id="633" w:name="_Toc339280482"/>
      <w:bookmarkStart w:id="634" w:name="_Toc363552813"/>
      <w:bookmarkStart w:id="635" w:name="_Toc363552876"/>
      <w:bookmarkStart w:id="636" w:name="_Toc378682175"/>
      <w:bookmarkStart w:id="637" w:name="_Toc378682277"/>
      <w:bookmarkStart w:id="638" w:name="_Toc371268289"/>
      <w:bookmarkStart w:id="639" w:name="_Toc371268355"/>
      <w:bookmarkStart w:id="640" w:name="_Toc381961370"/>
      <w:bookmarkStart w:id="641" w:name="_Toc381961411"/>
      <w:bookmarkStart w:id="642" w:name="_Toc299519135"/>
      <w:bookmarkStart w:id="643" w:name="_Toc299531567"/>
      <w:bookmarkStart w:id="644" w:name="_Toc299531891"/>
      <w:bookmarkStart w:id="645" w:name="_Toc299957174"/>
      <w:r w:rsidRPr="00B87DF9">
        <w:rPr>
          <w:lang w:val="fr-FR"/>
        </w:rPr>
        <w:t>Project 2013 Standard</w:t>
      </w:r>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rsidRPr="00B87DF9">
        <w:rPr>
          <w:lang w:val="fr-FR"/>
        </w:rPr>
        <w:t xml:space="preserve"> </w:t>
      </w:r>
      <w:r w:rsidRPr="00FD2888">
        <w:fldChar w:fldCharType="begin"/>
      </w:r>
      <w:r w:rsidRPr="00B87DF9">
        <w:rPr>
          <w:lang w:val="fr-FR"/>
        </w:rPr>
        <w:instrText>XE "Project 2013 Standard"</w:instrText>
      </w:r>
      <w:r w:rsidRPr="00FD2888">
        <w:fldChar w:fldCharType="end"/>
      </w:r>
    </w:p>
    <w:p w14:paraId="59E586F5" w14:textId="77777777" w:rsidR="004A7326" w:rsidRPr="00B87DF9" w:rsidRDefault="004A7326"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925AAA" w14:paraId="59E586F8" w14:textId="77777777" w:rsidTr="003D33E5">
        <w:tc>
          <w:tcPr>
            <w:tcW w:w="2301" w:type="pct"/>
            <w:tcBorders>
              <w:top w:val="single" w:sz="4" w:space="0" w:color="auto"/>
              <w:bottom w:val="nil"/>
            </w:tcBorders>
          </w:tcPr>
          <w:p w14:paraId="59E586F6" w14:textId="77777777" w:rsidR="004A7326" w:rsidRPr="00B87DF9" w:rsidRDefault="004A7326"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699" w:type="pct"/>
            <w:tcBorders>
              <w:top w:val="single" w:sz="4" w:space="0" w:color="auto"/>
              <w:bottom w:val="nil"/>
            </w:tcBorders>
          </w:tcPr>
          <w:p w14:paraId="59E586F7" w14:textId="77777777" w:rsidR="004A7326" w:rsidRPr="00B87DF9" w:rsidRDefault="004A7326" w:rsidP="00FD2888">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4A7326" w:rsidRPr="00B87DF9" w14:paraId="59E586FB" w14:textId="77777777" w:rsidTr="003D33E5">
        <w:tc>
          <w:tcPr>
            <w:tcW w:w="2301" w:type="pct"/>
            <w:tcBorders>
              <w:top w:val="nil"/>
            </w:tcBorders>
          </w:tcPr>
          <w:p w14:paraId="59E586F9" w14:textId="77777777" w:rsidR="004A7326" w:rsidRPr="00FD2888" w:rsidRDefault="004A7326" w:rsidP="00FD2888">
            <w:pPr>
              <w:pStyle w:val="PURLMSH"/>
            </w:pPr>
            <w:r w:rsidRPr="00FD2888">
              <w:t xml:space="preserve">Software Adicional/Cliente: </w:t>
            </w:r>
            <w:r w:rsidRPr="00FD2888">
              <w:rPr>
                <w:b/>
              </w:rPr>
              <w:t>Não</w:t>
            </w:r>
          </w:p>
        </w:tc>
        <w:tc>
          <w:tcPr>
            <w:tcW w:w="2699" w:type="pct"/>
            <w:tcBorders>
              <w:top w:val="nil"/>
            </w:tcBorders>
          </w:tcPr>
          <w:p w14:paraId="59E586FA" w14:textId="77777777" w:rsidR="004A7326"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4A7326" w:rsidRPr="00925AAA" w14:paraId="59E586FD"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6FC" w14:textId="77777777" w:rsidR="004A7326" w:rsidRPr="00925AAA" w:rsidRDefault="004A7326"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4A7326" w:rsidRPr="00FD2888" w14:paraId="59E58700"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9E586FE" w14:textId="77777777" w:rsidR="004A7326" w:rsidRPr="00FD2888" w:rsidRDefault="004A7326" w:rsidP="00FD2888">
            <w:pPr>
              <w:pStyle w:val="PURBody"/>
            </w:pPr>
            <w:r w:rsidRPr="00FD2888">
              <w:rPr>
                <w:b/>
              </w:rPr>
              <w:t>Você precisa de:</w:t>
            </w:r>
          </w:p>
          <w:p w14:paraId="59E586FF" w14:textId="77777777" w:rsidR="004A7326" w:rsidRPr="00FD2888" w:rsidRDefault="004A7326" w:rsidP="00FD2888">
            <w:pPr>
              <w:pStyle w:val="PURBullet-Indented"/>
              <w:rPr>
                <w:b/>
                <w:bCs/>
              </w:rPr>
            </w:pPr>
            <w:r w:rsidRPr="00FD2888">
              <w:t>SAL do Project 2013 Standard</w:t>
            </w:r>
          </w:p>
        </w:tc>
      </w:tr>
    </w:tbl>
    <w:bookmarkStart w:id="646" w:name="_Toc346536877"/>
    <w:bookmarkStart w:id="647" w:name="_Toc346895328"/>
    <w:bookmarkStart w:id="648" w:name="_Toc339280340"/>
    <w:bookmarkStart w:id="649" w:name="_Toc339280483"/>
    <w:bookmarkStart w:id="650" w:name="_Toc363552814"/>
    <w:bookmarkStart w:id="651" w:name="_Toc363552877"/>
    <w:bookmarkStart w:id="652" w:name="_Toc378682176"/>
    <w:bookmarkStart w:id="653" w:name="_Toc378682278"/>
    <w:p w14:paraId="59E58701" w14:textId="77777777" w:rsidR="00204150" w:rsidRPr="00FD2888" w:rsidRDefault="0055201D" w:rsidP="00FD2888">
      <w:pPr>
        <w:pStyle w:val="PURBody-Indented"/>
        <w:keepLines/>
        <w:ind w:left="274"/>
        <w:jc w:val="right"/>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02" w14:textId="77777777" w:rsidR="009A4C7C" w:rsidRPr="00FD2888" w:rsidRDefault="009A4C7C" w:rsidP="00FD2888">
      <w:pPr>
        <w:pStyle w:val="PURProductName"/>
      </w:pPr>
      <w:bookmarkStart w:id="654" w:name="_Toc371268290"/>
      <w:bookmarkStart w:id="655" w:name="_Toc371268356"/>
      <w:bookmarkStart w:id="656" w:name="_Toc381961371"/>
      <w:bookmarkStart w:id="657" w:name="_Toc381961412"/>
      <w:r w:rsidRPr="00FD2888">
        <w:lastRenderedPageBreak/>
        <w:t xml:space="preserve">Project Server </w:t>
      </w:r>
      <w:bookmarkEnd w:id="642"/>
      <w:bookmarkEnd w:id="643"/>
      <w:bookmarkEnd w:id="644"/>
      <w:bookmarkEnd w:id="645"/>
      <w:r w:rsidRPr="00FD2888">
        <w:t>2013</w:t>
      </w:r>
      <w:bookmarkEnd w:id="646"/>
      <w:bookmarkEnd w:id="647"/>
      <w:bookmarkEnd w:id="648"/>
      <w:bookmarkEnd w:id="649"/>
      <w:bookmarkEnd w:id="650"/>
      <w:bookmarkEnd w:id="651"/>
      <w:bookmarkEnd w:id="652"/>
      <w:bookmarkEnd w:id="653"/>
      <w:bookmarkEnd w:id="654"/>
      <w:bookmarkEnd w:id="655"/>
      <w:bookmarkEnd w:id="656"/>
      <w:bookmarkEnd w:id="657"/>
      <w:r w:rsidRPr="00FD2888">
        <w:fldChar w:fldCharType="begin"/>
      </w:r>
      <w:r w:rsidRPr="00FD2888">
        <w:instrText>XE "Project Server 2013"</w:instrText>
      </w:r>
      <w:r w:rsidRPr="00FD2888">
        <w:fldChar w:fldCharType="end"/>
      </w:r>
    </w:p>
    <w:p w14:paraId="59E58703" w14:textId="77777777" w:rsidR="009A4C7C" w:rsidRPr="00B87DF9" w:rsidRDefault="009A4C7C"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FD2888" w14:paraId="59E58706" w14:textId="77777777" w:rsidTr="003D33E5">
        <w:tc>
          <w:tcPr>
            <w:tcW w:w="2477" w:type="pct"/>
            <w:tcBorders>
              <w:top w:val="single" w:sz="4" w:space="0" w:color="auto"/>
              <w:bottom w:val="nil"/>
            </w:tcBorders>
          </w:tcPr>
          <w:p w14:paraId="59E58704" w14:textId="77777777" w:rsidR="00D14C97" w:rsidRPr="00B87DF9" w:rsidRDefault="00D14C97"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tcBorders>
              <w:top w:val="single" w:sz="4" w:space="0" w:color="auto"/>
              <w:bottom w:val="nil"/>
            </w:tcBorders>
          </w:tcPr>
          <w:p w14:paraId="59E58705" w14:textId="77777777" w:rsidR="00D14C97" w:rsidRPr="00FD2888" w:rsidRDefault="004F154D" w:rsidP="00FD2888">
            <w:pPr>
              <w:pStyle w:val="PURLMSH"/>
            </w:pPr>
            <w:r w:rsidRPr="00FD2888">
              <w:t xml:space="preserve">Consulte Notificações Aplicáveis: </w:t>
            </w:r>
            <w:r w:rsidRPr="00FD2888">
              <w:rPr>
                <w:b/>
              </w:rPr>
              <w:t xml:space="preserve">Não </w:t>
            </w:r>
          </w:p>
        </w:tc>
      </w:tr>
      <w:tr w:rsidR="009A4C7C" w:rsidRPr="00B87DF9" w14:paraId="59E58709" w14:textId="77777777" w:rsidTr="003D33E5">
        <w:tc>
          <w:tcPr>
            <w:tcW w:w="2477" w:type="pct"/>
            <w:tcBorders>
              <w:top w:val="nil"/>
            </w:tcBorders>
          </w:tcPr>
          <w:p w14:paraId="59E58707" w14:textId="77777777" w:rsidR="009A4C7C" w:rsidRPr="00B87DF9" w:rsidRDefault="009A4C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Borders>
              <w:top w:val="nil"/>
            </w:tcBorders>
          </w:tcPr>
          <w:p w14:paraId="59E58708"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70B" w14:textId="77777777" w:rsidTr="00B123AD">
        <w:tblPrEx>
          <w:tblBorders>
            <w:top w:val="none" w:sz="0" w:space="0" w:color="auto"/>
            <w:bottom w:val="none" w:sz="0" w:space="0" w:color="auto"/>
          </w:tblBorders>
        </w:tblPrEx>
        <w:tc>
          <w:tcPr>
            <w:tcW w:w="5000" w:type="pct"/>
            <w:gridSpan w:val="2"/>
            <w:shd w:val="clear" w:color="auto" w:fill="E5EEF7"/>
          </w:tcPr>
          <w:p w14:paraId="59E5870A"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70E" w14:textId="77777777" w:rsidTr="00B123AD">
        <w:tblPrEx>
          <w:tblBorders>
            <w:top w:val="none" w:sz="0" w:space="0" w:color="auto"/>
            <w:bottom w:val="none" w:sz="0" w:space="0" w:color="auto"/>
          </w:tblBorders>
        </w:tblPrEx>
        <w:tc>
          <w:tcPr>
            <w:tcW w:w="5000" w:type="pct"/>
            <w:gridSpan w:val="2"/>
          </w:tcPr>
          <w:p w14:paraId="59E5870C" w14:textId="77777777" w:rsidR="009A4C7C" w:rsidRPr="00FD2888" w:rsidRDefault="00BB41EF" w:rsidP="00FD2888">
            <w:pPr>
              <w:pStyle w:val="PURBody"/>
            </w:pPr>
            <w:r w:rsidRPr="00FD2888">
              <w:rPr>
                <w:b/>
              </w:rPr>
              <w:t>Você precisa de:</w:t>
            </w:r>
          </w:p>
          <w:p w14:paraId="59E5870D" w14:textId="77777777" w:rsidR="009A4C7C" w:rsidRPr="00FD2888" w:rsidRDefault="009A4C7C" w:rsidP="00FD2888">
            <w:pPr>
              <w:pStyle w:val="PURBullet-Indented"/>
              <w:rPr>
                <w:b/>
                <w:bCs/>
              </w:rPr>
            </w:pPr>
            <w:r w:rsidRPr="00FD2888">
              <w:t>SAL do Project Server 2013</w:t>
            </w:r>
          </w:p>
        </w:tc>
      </w:tr>
    </w:tbl>
    <w:bookmarkStart w:id="658" w:name="_Toc296854878"/>
    <w:bookmarkStart w:id="659" w:name="_Toc299519137"/>
    <w:bookmarkStart w:id="660" w:name="_Toc299531569"/>
    <w:bookmarkStart w:id="661" w:name="_Toc299531893"/>
    <w:bookmarkStart w:id="662" w:name="_Toc299957176"/>
    <w:p w14:paraId="59E5870F" w14:textId="77777777" w:rsidR="000C3222" w:rsidRPr="00FD2888" w:rsidRDefault="0055201D" w:rsidP="00FD2888">
      <w:pPr>
        <w:pStyle w:val="PURBody-Indented"/>
        <w:keepLines/>
        <w:ind w:left="274"/>
        <w:jc w:val="right"/>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10" w14:textId="77777777" w:rsidR="00531FC6" w:rsidRPr="00FD2888" w:rsidRDefault="00531FC6" w:rsidP="00FD2888">
      <w:pPr>
        <w:pStyle w:val="PURProductName"/>
      </w:pPr>
      <w:bookmarkStart w:id="663" w:name="_Toc346536878"/>
      <w:bookmarkStart w:id="664" w:name="_Toc346895329"/>
      <w:bookmarkStart w:id="665" w:name="_Toc339280341"/>
      <w:bookmarkStart w:id="666" w:name="_Toc339280484"/>
      <w:bookmarkStart w:id="667" w:name="_Toc363552815"/>
      <w:bookmarkStart w:id="668" w:name="_Toc363552878"/>
      <w:bookmarkStart w:id="669" w:name="_Toc378682177"/>
      <w:bookmarkStart w:id="670" w:name="_Toc378682279"/>
      <w:bookmarkStart w:id="671" w:name="_Toc371268291"/>
      <w:bookmarkStart w:id="672" w:name="_Toc371268357"/>
      <w:bookmarkStart w:id="673" w:name="_Toc381961372"/>
      <w:bookmarkStart w:id="674" w:name="_Toc381961413"/>
      <w:r w:rsidRPr="00FD2888">
        <w:t xml:space="preserve">SharePoint Server </w:t>
      </w:r>
      <w:bookmarkEnd w:id="658"/>
      <w:bookmarkEnd w:id="659"/>
      <w:bookmarkEnd w:id="660"/>
      <w:bookmarkEnd w:id="661"/>
      <w:bookmarkEnd w:id="662"/>
      <w:r w:rsidRPr="00FD2888">
        <w:t>2013</w:t>
      </w:r>
      <w:bookmarkEnd w:id="663"/>
      <w:bookmarkEnd w:id="664"/>
      <w:bookmarkEnd w:id="665"/>
      <w:bookmarkEnd w:id="666"/>
      <w:bookmarkEnd w:id="667"/>
      <w:bookmarkEnd w:id="668"/>
      <w:bookmarkEnd w:id="669"/>
      <w:bookmarkEnd w:id="670"/>
      <w:bookmarkEnd w:id="671"/>
      <w:bookmarkEnd w:id="672"/>
      <w:bookmarkEnd w:id="673"/>
      <w:bookmarkEnd w:id="674"/>
      <w:r w:rsidRPr="00FD2888">
        <w:fldChar w:fldCharType="begin"/>
      </w:r>
      <w:r w:rsidRPr="00FD2888">
        <w:instrText>XE "SharePoint Server 2013"</w:instrText>
      </w:r>
      <w:r w:rsidRPr="00FD2888">
        <w:fldChar w:fldCharType="end"/>
      </w:r>
    </w:p>
    <w:p w14:paraId="59E58711" w14:textId="77777777" w:rsidR="00531FC6" w:rsidRPr="00B87DF9" w:rsidRDefault="00531FC6" w:rsidP="00FD2888">
      <w:pPr>
        <w:spacing w:line="240" w:lineRule="exact"/>
        <w:rPr>
          <w:lang w:val="es-ES"/>
        </w:rPr>
      </w:pPr>
      <w:r w:rsidRPr="00B87DF9">
        <w:rPr>
          <w:color w:val="auto"/>
          <w:sz w:val="12"/>
          <w:lang w:val="es-ES"/>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925AAA" w14:paraId="59E58714" w14:textId="77777777" w:rsidTr="007331A1">
        <w:trPr>
          <w:gridAfter w:val="1"/>
          <w:wAfter w:w="6" w:type="pct"/>
          <w:cantSplit/>
          <w:trHeight w:val="220"/>
        </w:trPr>
        <w:tc>
          <w:tcPr>
            <w:tcW w:w="2474" w:type="pct"/>
            <w:gridSpan w:val="2"/>
            <w:tcBorders>
              <w:top w:val="single" w:sz="4" w:space="0" w:color="auto"/>
              <w:bottom w:val="nil"/>
            </w:tcBorders>
          </w:tcPr>
          <w:p w14:paraId="59E58712" w14:textId="77777777" w:rsidR="007331A1" w:rsidRPr="00B87DF9" w:rsidRDefault="00531FC6" w:rsidP="00FD2888">
            <w:pPr>
              <w:pStyle w:val="PURLicenseTerm"/>
              <w:rPr>
                <w:rFonts w:ascii="Arial Narrow" w:hAnsi="Arial Narrow"/>
                <w:color w:val="00467F"/>
                <w:spacing w:val="0"/>
                <w:sz w:val="18"/>
                <w:u w:val="single"/>
                <w:lang w:val="es-ES"/>
              </w:rPr>
            </w:pPr>
            <w:r w:rsidRPr="00B87DF9">
              <w:rPr>
                <w:rFonts w:ascii="Arial Narrow" w:hAnsi="Arial Narrow"/>
                <w:color w:val="404040" w:themeColor="text1" w:themeTint="BF"/>
                <w:spacing w:val="0"/>
                <w:sz w:val="18"/>
                <w:lang w:val="es-ES"/>
              </w:rPr>
              <w:t xml:space="preserve">Seção Aplicável de Termos Gerais da SAL: </w:t>
            </w:r>
            <w:hyperlink w:anchor="SALTerms_Server" w:history="1">
              <w:r w:rsidRPr="00B87DF9">
                <w:rPr>
                  <w:rFonts w:ascii="Arial Narrow" w:hAnsi="Arial Narrow"/>
                  <w:color w:val="00467F"/>
                  <w:spacing w:val="0"/>
                  <w:sz w:val="18"/>
                  <w:u w:val="single"/>
                  <w:lang w:val="es-ES"/>
                </w:rPr>
                <w:t>Software para Servidores</w:t>
              </w:r>
            </w:hyperlink>
          </w:p>
        </w:tc>
        <w:tc>
          <w:tcPr>
            <w:tcW w:w="2520" w:type="pct"/>
            <w:gridSpan w:val="2"/>
            <w:tcBorders>
              <w:top w:val="single" w:sz="4" w:space="0" w:color="auto"/>
              <w:bottom w:val="nil"/>
            </w:tcBorders>
          </w:tcPr>
          <w:p w14:paraId="59E58713" w14:textId="77777777" w:rsidR="00531FC6" w:rsidRPr="00925AAA" w:rsidRDefault="00531FC6" w:rsidP="00FD2888">
            <w:pPr>
              <w:spacing w:after="0"/>
              <w:rPr>
                <w:rFonts w:ascii="Arial Narrow" w:hAnsi="Arial Narrow"/>
                <w:color w:val="404040" w:themeColor="text1" w:themeTint="BF"/>
                <w:sz w:val="18"/>
                <w:lang w:val="fr-CA"/>
              </w:rPr>
            </w:pPr>
            <w:r w:rsidRPr="00925AAA">
              <w:rPr>
                <w:rFonts w:ascii="Arial Narrow" w:hAnsi="Arial Narrow"/>
                <w:color w:val="404040" w:themeColor="text1" w:themeTint="BF"/>
                <w:sz w:val="18"/>
                <w:lang w:val="fr-CA"/>
              </w:rPr>
              <w:t xml:space="preserve">Notificações de Serviços de Internet: </w:t>
            </w:r>
            <w:r w:rsidRPr="00925AAA">
              <w:rPr>
                <w:rFonts w:ascii="Arial Narrow" w:hAnsi="Arial Narrow"/>
                <w:b/>
                <w:color w:val="404040" w:themeColor="text1" w:themeTint="BF"/>
                <w:sz w:val="18"/>
                <w:lang w:val="fr-CA"/>
              </w:rPr>
              <w:t>Não</w:t>
            </w:r>
          </w:p>
        </w:tc>
      </w:tr>
      <w:tr w:rsidR="00531FC6" w:rsidRPr="00B87DF9" w14:paraId="59E58717" w14:textId="77777777" w:rsidTr="007331A1">
        <w:trPr>
          <w:gridAfter w:val="1"/>
          <w:wAfter w:w="6" w:type="pct"/>
          <w:trHeight w:val="144"/>
        </w:trPr>
        <w:tc>
          <w:tcPr>
            <w:tcW w:w="2474" w:type="pct"/>
            <w:gridSpan w:val="2"/>
            <w:tcBorders>
              <w:top w:val="nil"/>
            </w:tcBorders>
          </w:tcPr>
          <w:p w14:paraId="59E58715" w14:textId="77777777" w:rsidR="00531FC6" w:rsidRPr="00B87DF9" w:rsidRDefault="00531FC6"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Software Adicional/Cliente: </w:t>
            </w:r>
            <w:r w:rsidRPr="00B87DF9">
              <w:rPr>
                <w:rFonts w:ascii="Arial Narrow" w:hAnsi="Arial Narrow"/>
                <w:b/>
                <w:color w:val="404040" w:themeColor="text1" w:themeTint="BF"/>
                <w:sz w:val="18"/>
                <w:lang w:val="es-ES"/>
              </w:rPr>
              <w:t>Sim</w:t>
            </w:r>
            <w:r w:rsidRPr="00B87DF9">
              <w:rPr>
                <w:rFonts w:ascii="Arial Narrow" w:hAnsi="Arial Narrow"/>
                <w:color w:val="404040" w:themeColor="text1" w:themeTint="BF"/>
                <w:sz w:val="18"/>
                <w:lang w:val="es-ES"/>
              </w:rPr>
              <w:t xml:space="preserve"> </w:t>
            </w:r>
            <w:r w:rsidRPr="00B87DF9">
              <w:rPr>
                <w:rFonts w:ascii="Arial Narrow" w:hAnsi="Arial Narrow"/>
                <w:i/>
                <w:color w:val="404040" w:themeColor="text1" w:themeTint="BF"/>
                <w:sz w:val="18"/>
                <w:lang w:val="es-ES"/>
              </w:rPr>
              <w:t xml:space="preserve">(consulte o </w:t>
            </w:r>
            <w:hyperlink w:anchor="Apêndice1" w:history="1">
              <w:hyperlink w:anchor="Appendix1" w:history="1">
                <w:r w:rsidR="00504176" w:rsidRPr="00B87DF9">
                  <w:rPr>
                    <w:rFonts w:ascii="Arial Narrow" w:hAnsi="Arial Narrow"/>
                    <w:i/>
                    <w:color w:val="00467F"/>
                    <w:sz w:val="18"/>
                    <w:u w:val="single"/>
                    <w:lang w:val="es-ES"/>
                  </w:rPr>
                  <w:t>Apêndice 1</w:t>
                </w:r>
              </w:hyperlink>
            </w:hyperlink>
            <w:r w:rsidRPr="00B87DF9">
              <w:rPr>
                <w:rFonts w:ascii="Arial Narrow" w:hAnsi="Arial Narrow"/>
                <w:i/>
                <w:color w:val="404040" w:themeColor="text1" w:themeTint="BF"/>
                <w:sz w:val="18"/>
                <w:lang w:val="es-ES"/>
              </w:rPr>
              <w:t>)</w:t>
            </w:r>
          </w:p>
        </w:tc>
        <w:tc>
          <w:tcPr>
            <w:tcW w:w="2520" w:type="pct"/>
            <w:gridSpan w:val="2"/>
            <w:tcBorders>
              <w:top w:val="nil"/>
            </w:tcBorders>
          </w:tcPr>
          <w:p w14:paraId="59E58716" w14:textId="77777777" w:rsidR="00531FC6" w:rsidRPr="00B87DF9" w:rsidRDefault="003B0799" w:rsidP="00FD2888">
            <w:pPr>
              <w:spacing w:after="0"/>
              <w:rPr>
                <w:rFonts w:ascii="Arial Narrow" w:hAnsi="Arial Narrow"/>
                <w:color w:val="404040" w:themeColor="text1" w:themeTint="BF"/>
                <w:sz w:val="18"/>
                <w:lang w:val="es-ES"/>
              </w:rPr>
            </w:pPr>
            <w:r w:rsidRPr="00B87DF9">
              <w:rPr>
                <w:rFonts w:ascii="Arial Narrow" w:hAnsi="Arial Narrow"/>
                <w:color w:val="404040" w:themeColor="text1" w:themeTint="BF"/>
                <w:sz w:val="18"/>
                <w:lang w:val="es-ES"/>
              </w:rPr>
              <w:t xml:space="preserve">Qualificado para Serviços de Software em Servidores de Prestadores do Data Center: </w:t>
            </w:r>
            <w:r w:rsidRPr="00B87DF9">
              <w:rPr>
                <w:rFonts w:ascii="Arial Narrow" w:hAnsi="Arial Narrow"/>
                <w:b/>
                <w:color w:val="404040" w:themeColor="text1" w:themeTint="BF"/>
                <w:sz w:val="18"/>
                <w:lang w:val="es-ES"/>
              </w:rPr>
              <w:t>Sim</w:t>
            </w:r>
          </w:p>
        </w:tc>
      </w:tr>
      <w:tr w:rsidR="00531FC6" w:rsidRPr="00925AAA" w14:paraId="59E58719"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9E58718" w14:textId="77777777" w:rsidR="00531FC6" w:rsidRPr="00925AAA" w:rsidRDefault="00531FC6" w:rsidP="00FD2888">
            <w:pPr>
              <w:keepNext/>
              <w:keepLines/>
              <w:spacing w:after="0"/>
              <w:rPr>
                <w:b/>
                <w:color w:val="404040" w:themeColor="text1" w:themeTint="BF"/>
                <w:sz w:val="18"/>
                <w:lang w:val="fr-CA"/>
              </w:rPr>
            </w:pPr>
            <w:r w:rsidRPr="00925AAA">
              <w:rPr>
                <w:b/>
                <w:color w:val="404040" w:themeColor="text1" w:themeTint="BF"/>
                <w:sz w:val="18"/>
                <w:lang w:val="fr-CA"/>
              </w:rPr>
              <w:t>SALs (LICENÇA DE ACESSO PARA ASSINANTES)</w:t>
            </w:r>
          </w:p>
        </w:tc>
      </w:tr>
      <w:tr w:rsidR="00531FC6" w:rsidRPr="00FD2888" w14:paraId="59E5871D" w14:textId="77777777" w:rsidTr="0013479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auto"/>
          </w:tcPr>
          <w:p w14:paraId="59E5871A" w14:textId="77777777" w:rsidR="00531FC6" w:rsidRPr="00FD2888" w:rsidRDefault="00BB41EF" w:rsidP="00FD2888">
            <w:r w:rsidRPr="00FD2888">
              <w:rPr>
                <w:b/>
                <w:color w:val="404040" w:themeColor="text1" w:themeTint="BF"/>
                <w:sz w:val="18"/>
              </w:rPr>
              <w:t>Você precisa de:</w:t>
            </w:r>
          </w:p>
          <w:p w14:paraId="59E5871B" w14:textId="77777777" w:rsidR="00531FC6" w:rsidRPr="00FD2888" w:rsidRDefault="00531FC6" w:rsidP="00FD2888">
            <w:pPr>
              <w:pStyle w:val="PURBullet-Indented"/>
            </w:pPr>
            <w:r w:rsidRPr="00FD2888">
              <w:t xml:space="preserve">SharePoint Server 2013 Standard SAL, </w:t>
            </w:r>
            <w:r w:rsidRPr="00FD2888">
              <w:rPr>
                <w:b/>
              </w:rPr>
              <w:t>ou</w:t>
            </w:r>
          </w:p>
          <w:p w14:paraId="59E5871C" w14:textId="77777777" w:rsidR="00531FC6" w:rsidRPr="00FD2888" w:rsidRDefault="00531FC6" w:rsidP="00FD2888">
            <w:pPr>
              <w:pStyle w:val="PURBullet-Indented"/>
            </w:pPr>
            <w:r w:rsidRPr="00FD2888">
              <w:t>SAL do Productivity Suite</w:t>
            </w:r>
          </w:p>
        </w:tc>
      </w:tr>
      <w:tr w:rsidR="00531FC6" w:rsidRPr="00FD2888" w14:paraId="59E5872C" w14:textId="77777777" w:rsidTr="0013479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nil"/>
              <w:right w:val="nil"/>
            </w:tcBorders>
            <w:shd w:val="clear" w:color="auto" w:fill="auto"/>
          </w:tcPr>
          <w:p w14:paraId="59E5871E" w14:textId="77777777" w:rsidR="00531FC6" w:rsidRPr="00FD2888" w:rsidRDefault="0013479B" w:rsidP="00FD2888">
            <w:r>
              <w:rPr>
                <w:noProof/>
              </w:rPr>
              <mc:AlternateContent>
                <mc:Choice Requires="wps">
                  <w:drawing>
                    <wp:anchor distT="0" distB="0" distL="114300" distR="114300" simplePos="0" relativeHeight="251659264" behindDoc="0" locked="0" layoutInCell="1" allowOverlap="1" wp14:anchorId="59E58A95" wp14:editId="59E58A96">
                      <wp:simplePos x="0" y="0"/>
                      <wp:positionH relativeFrom="column">
                        <wp:posOffset>-79375</wp:posOffset>
                      </wp:positionH>
                      <wp:positionV relativeFrom="paragraph">
                        <wp:posOffset>-35721</wp:posOffset>
                      </wp:positionV>
                      <wp:extent cx="6932930" cy="0"/>
                      <wp:effectExtent l="0" t="0" r="20320" b="19050"/>
                      <wp:wrapNone/>
                      <wp:docPr id="3" name="Straight Connector 3"/>
                      <wp:cNvGraphicFramePr/>
                      <a:graphic xmlns:a="http://schemas.openxmlformats.org/drawingml/2006/main">
                        <a:graphicData uri="http://schemas.microsoft.com/office/word/2010/wordprocessingShape">
                          <wps:wsp>
                            <wps:cNvCnPr/>
                            <wps:spPr>
                              <a:xfrm>
                                <a:off x="0" y="0"/>
                                <a:ext cx="6932930" cy="0"/>
                              </a:xfrm>
                              <a:prstGeom prst="line">
                                <a:avLst/>
                              </a:prstGeom>
                              <a:ln>
                                <a:solidFill>
                                  <a:schemeClr val="tx1"/>
                                </a:solidFill>
                              </a:ln>
                            </wps:spPr>
                            <wps:style>
                              <a:lnRef idx="1">
                                <a:schemeClr val="accent1"/>
                              </a:lnRef>
                              <a:fillRef idx="0">
                                <a:schemeClr val="accent1"/>
                              </a:fillRef>
                              <a:effectRef idx="0">
                                <a:schemeClr val="accent1"/>
                              </a:effectRef>
                              <a:fontRef idx="minor">
                                <a:schemeClr val="tx1"/>
                              </a:fontRef>
                            </wps:style>
                            <wps:bodyPr/>
                          </wps:wsp>
                        </a:graphicData>
                      </a:graphic>
                      <wp14:sizeRelH relativeFrom="margin">
                        <wp14:pctWidth>0</wp14:pctWidth>
                      </wp14:sizeRelH>
                    </wp:anchor>
                  </w:drawing>
                </mc:Choice>
                <mc:Fallback>
                  <w:pict>
                    <v:line w14:anchorId="130D6EFC" id="Straight Connector 3" o:spid="_x0000_s1026" style="position:absolute;z-index:251659264;visibility:visible;mso-wrap-style:square;mso-width-percent:0;mso-wrap-distance-left:9pt;mso-wrap-distance-top:0;mso-wrap-distance-right:9pt;mso-wrap-distance-bottom:0;mso-position-horizontal:absolute;mso-position-horizontal-relative:text;mso-position-vertical:absolute;mso-position-vertical-relative:text;mso-width-percent:0;mso-width-relative:margin" from="-6.25pt,-2.8pt" to="539.65pt,-2.8pt"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A0+oKPzwEAAAMEAAAOAAAAZHJzL2Uyb0RvYy54bWysU02P0zAQvSPxHyzfadJWWrFR0z10tVwQ&#10;VCz8AK8zbizZHmts+vHvGbttugIkBOLiZOx5b+Y9j1cPR+/EHihZDL2cz1opIGgcbNj18tvXp3fv&#10;pUhZhUE5DNDLEyT5sH77ZnWIHSxwRDcACSYJqTvEXo45x65pkh7BqzTDCIEPDZJXmUPaNQOpA7N7&#10;1yza9q45IA2RUENKvPt4PpTrym8M6PzZmARZuF5yb7muVNeXsjbrlep2pOJo9aUN9Q9deGUDF52o&#10;HlVW4jvZX6i81YQJTZ5p9A0aYzVUDaxm3v6k5nlUEaoWNifFyab0/2j1p/2WhB16uZQiKM9X9JxJ&#10;2d2YxQZDYAORxLL4dIip4/RN2NIlSnFLRfTRkC9fliOO1dvT5C0cs9C8eXe/XNwv+Qr09ay5ASOl&#10;/AHQi/LTS2dDka06tf+YMhfj1GtK2XahrAmdHZ6sczUoAwMbR2Kv+KrzcV5aZtyrLI4KsilCzq3X&#10;v3xycGb9Aoat4GbntXodwhun0hpCvvK6wNkFZriDCdj+GXjJL1CoA/o34AlRK2PIE9jbgPS76jcr&#10;zDn/6sBZd7HgBYdTvdRqDU9ade7yKsoov44r/PZ21z8AAAD//wMAUEsDBBQABgAIAAAAIQALfwg9&#10;3wAAAAoBAAAPAAAAZHJzL2Rvd25yZXYueG1sTI89b8IwEIb3Sv0P1lXqBg60pBDiIITapeqSlKFs&#10;Jj7iiPgcYoek/75GHdrtPh6991y6GU3Drti52pKA2TQChlRaVVMlYP/5NlkCc16Sko0lFPCNDjbZ&#10;/V0qE2UHyvFa+IqFEHKJFKC9bxPOXanRSDe1LVLYnWxnpA9tV3HVySGEm4bPoyjmRtYULmjZ4k5j&#10;eS56I+D98uH2z3H+mn9dlsVwOPW6sijE48O4XQPzOPo/GG76QR2y4HS0PSnHGgGT2XwR0FAsYmA3&#10;IHpZPQE7/k54lvL/L2Q/AAAA//8DAFBLAQItABQABgAIAAAAIQC2gziS/gAAAOEBAAATAAAAAAAA&#10;AAAAAAAAAAAAAABbQ29udGVudF9UeXBlc10ueG1sUEsBAi0AFAAGAAgAAAAhADj9If/WAAAAlAEA&#10;AAsAAAAAAAAAAAAAAAAALwEAAF9yZWxzLy5yZWxzUEsBAi0AFAAGAAgAAAAhADT6go/PAQAAAwQA&#10;AA4AAAAAAAAAAAAAAAAALgIAAGRycy9lMm9Eb2MueG1sUEsBAi0AFAAGAAgAAAAhAAt/CD3fAAAA&#10;CgEAAA8AAAAAAAAAAAAAAAAAKQQAAGRycy9kb3ducmV2LnhtbFBLBQYAAAAABAAEAPMAAAA1BQAA&#10;AAA=&#10;" strokecolor="black [3213]"/>
                  </w:pict>
                </mc:Fallback>
              </mc:AlternateContent>
            </w:r>
            <w:r w:rsidR="00531FC6" w:rsidRPr="00FD2888">
              <w:rPr>
                <w:b/>
                <w:i/>
                <w:color w:val="404040" w:themeColor="text1" w:themeTint="BF"/>
                <w:sz w:val="18"/>
              </w:rPr>
              <w:t>Para os seguintes recursos:</w:t>
            </w:r>
          </w:p>
          <w:p w14:paraId="59E5871F" w14:textId="77777777" w:rsidR="00531FC6" w:rsidRPr="00FD2888" w:rsidRDefault="00531FC6" w:rsidP="00FD2888">
            <w:pPr>
              <w:pStyle w:val="PURBullet-Indented"/>
            </w:pPr>
            <w:r w:rsidRPr="00FD2888">
              <w:t>Business Connectivity Services - Linha de Business Webparts</w:t>
            </w:r>
          </w:p>
          <w:p w14:paraId="59E58720" w14:textId="77777777" w:rsidR="00531FC6" w:rsidRPr="00FD2888" w:rsidRDefault="00531FC6" w:rsidP="00FD2888">
            <w:pPr>
              <w:pStyle w:val="PURBullet-Indented"/>
            </w:pPr>
            <w:r w:rsidRPr="00FD2888">
              <w:t>Office 2013 - Integração do Cliente Business Connectivity Services</w:t>
            </w:r>
          </w:p>
          <w:p w14:paraId="59E58721" w14:textId="77777777" w:rsidR="00531FC6" w:rsidRPr="00FD2888" w:rsidRDefault="00531FC6" w:rsidP="00FD2888">
            <w:pPr>
              <w:pStyle w:val="PURBullet-Indented"/>
            </w:pPr>
            <w:r w:rsidRPr="00FD2888">
              <w:t>Access Services</w:t>
            </w:r>
          </w:p>
          <w:p w14:paraId="59E58722" w14:textId="77777777" w:rsidR="00531FC6" w:rsidRPr="00FD2888" w:rsidRDefault="00531FC6" w:rsidP="00FD2888">
            <w:pPr>
              <w:pStyle w:val="PURBullet-Indented"/>
            </w:pPr>
            <w:r w:rsidRPr="00FD2888">
              <w:t>InfoPath Forms Services</w:t>
            </w:r>
          </w:p>
          <w:p w14:paraId="59E58723" w14:textId="77777777" w:rsidR="00F44E81" w:rsidRPr="00FD2888" w:rsidRDefault="00F44E81" w:rsidP="00FD2888">
            <w:pPr>
              <w:pStyle w:val="PURBullet-Indented"/>
            </w:pPr>
            <w:r w:rsidRPr="00FD2888">
              <w:t>Pesquisa Empresarial</w:t>
            </w:r>
          </w:p>
          <w:p w14:paraId="59E58724" w14:textId="77777777" w:rsidR="00F44E81" w:rsidRPr="00FD2888" w:rsidRDefault="00F44E81" w:rsidP="00FD2888">
            <w:pPr>
              <w:pStyle w:val="PURBullet-Indented"/>
            </w:pPr>
            <w:r w:rsidRPr="00FD2888">
              <w:t>E-discovery e Compl</w:t>
            </w:r>
          </w:p>
          <w:p w14:paraId="59E58725" w14:textId="77777777" w:rsidR="00531FC6" w:rsidRPr="00FD2888" w:rsidRDefault="00531FC6" w:rsidP="00FD2888">
            <w:pPr>
              <w:pStyle w:val="PURBullet-Indented"/>
            </w:pPr>
            <w:r w:rsidRPr="00FD2888">
              <w:t>Excel Services, PowerPivot, PowerView</w:t>
            </w:r>
          </w:p>
          <w:p w14:paraId="59E58726" w14:textId="77777777" w:rsidR="00531FC6" w:rsidRPr="00FD2888" w:rsidRDefault="00531FC6" w:rsidP="00FD2888">
            <w:pPr>
              <w:pStyle w:val="PURBullet-Indented"/>
            </w:pPr>
            <w:r w:rsidRPr="00FD2888">
              <w:t>Visio Services</w:t>
            </w:r>
          </w:p>
          <w:p w14:paraId="59E58727" w14:textId="77777777" w:rsidR="00531FC6" w:rsidRPr="00FD2888" w:rsidRDefault="00531FC6" w:rsidP="00FD2888">
            <w:pPr>
              <w:pStyle w:val="PURBullet-Indented"/>
            </w:pPr>
            <w:r w:rsidRPr="00FD2888">
              <w:t>PerformancePoint Services</w:t>
            </w:r>
          </w:p>
          <w:p w14:paraId="59E58728" w14:textId="77777777" w:rsidR="00531FC6" w:rsidRPr="00FD2888" w:rsidRDefault="00531FC6" w:rsidP="00FD2888">
            <w:pPr>
              <w:pStyle w:val="PURBullet-Indented"/>
            </w:pPr>
            <w:r w:rsidRPr="00FD2888">
              <w:t>Custom Analytics Reports</w:t>
            </w:r>
          </w:p>
          <w:p w14:paraId="59E58729" w14:textId="77777777" w:rsidR="00531FC6" w:rsidRPr="00FD2888" w:rsidRDefault="00531FC6" w:rsidP="00FD2888">
            <w:pPr>
              <w:pStyle w:val="PURBullet-Indented"/>
            </w:pPr>
            <w:r w:rsidRPr="00FD2888">
              <w:t>Advanced Charting</w:t>
            </w:r>
          </w:p>
        </w:tc>
        <w:tc>
          <w:tcPr>
            <w:tcW w:w="2474" w:type="pct"/>
            <w:gridSpan w:val="2"/>
            <w:tcBorders>
              <w:top w:val="nil"/>
              <w:left w:val="nil"/>
              <w:bottom w:val="nil"/>
              <w:right w:val="nil"/>
            </w:tcBorders>
            <w:shd w:val="clear" w:color="auto" w:fill="auto"/>
          </w:tcPr>
          <w:p w14:paraId="59E5872A" w14:textId="77777777" w:rsidR="00531FC6" w:rsidRPr="00FD2888" w:rsidRDefault="00BB41EF" w:rsidP="00FD2888">
            <w:r w:rsidRPr="00FD2888">
              <w:rPr>
                <w:b/>
                <w:color w:val="404040" w:themeColor="text1" w:themeTint="BF"/>
                <w:sz w:val="18"/>
              </w:rPr>
              <w:t>Você precisa de:</w:t>
            </w:r>
          </w:p>
          <w:p w14:paraId="59E5872B" w14:textId="77777777" w:rsidR="00531FC6" w:rsidRPr="00FD2888" w:rsidRDefault="00531FC6" w:rsidP="00FD2888">
            <w:pPr>
              <w:pStyle w:val="PURBullet-Indented"/>
            </w:pPr>
            <w:r w:rsidRPr="00FD2888">
              <w:t xml:space="preserve">SAL do SharePoint Server 2013 Standard </w:t>
            </w:r>
            <w:r w:rsidRPr="00FD2888">
              <w:rPr>
                <w:b/>
              </w:rPr>
              <w:t>E</w:t>
            </w:r>
            <w:r w:rsidRPr="00FD2888">
              <w:t xml:space="preserve"> SAL do SharePoint Server 2013 Enterprise</w:t>
            </w:r>
          </w:p>
        </w:tc>
      </w:tr>
      <w:tr w:rsidR="00070E35" w:rsidRPr="00FD2888" w14:paraId="59E5872F"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59E5872D" w14:textId="77777777" w:rsidR="00070E35" w:rsidRPr="00FD2888" w:rsidRDefault="00070E35" w:rsidP="00FD2888">
            <w:pPr>
              <w:spacing w:after="0"/>
              <w:rPr>
                <w:b/>
                <w:i/>
                <w:color w:val="404040" w:themeColor="text1" w:themeTint="BF"/>
                <w:sz w:val="18"/>
              </w:rPr>
            </w:pPr>
            <w:r w:rsidRPr="00FD2888">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14:paraId="59E5872E" w14:textId="77777777" w:rsidR="00070E35" w:rsidRPr="00FD2888" w:rsidRDefault="00070E35" w:rsidP="00FD2888">
            <w:pPr>
              <w:spacing w:after="0"/>
              <w:rPr>
                <w:b/>
                <w:i/>
                <w:color w:val="404040" w:themeColor="text1" w:themeTint="BF"/>
                <w:sz w:val="18"/>
              </w:rPr>
            </w:pPr>
            <w:r w:rsidRPr="00FD2888">
              <w:rPr>
                <w:b/>
                <w:i/>
                <w:color w:val="404040" w:themeColor="text1" w:themeTint="BF"/>
                <w:sz w:val="18"/>
              </w:rPr>
              <w:t>CALs Qualificadas</w:t>
            </w:r>
          </w:p>
        </w:tc>
      </w:tr>
      <w:tr w:rsidR="00531FC6" w:rsidRPr="00FD2888" w14:paraId="59E58734"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59E58730" w14:textId="77777777" w:rsidR="00531FC6" w:rsidRPr="00FD2888" w:rsidRDefault="00531FC6" w:rsidP="00FD2888">
            <w:pPr>
              <w:pStyle w:val="PURBullet-Indented"/>
            </w:pPr>
            <w:r w:rsidRPr="00FD2888">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59E58731" w14:textId="77777777" w:rsidR="00531FC6" w:rsidRPr="00FD2888" w:rsidRDefault="00531FC6" w:rsidP="00FD2888">
            <w:pPr>
              <w:pStyle w:val="PURBullet-Indented"/>
            </w:pPr>
            <w:r w:rsidRPr="00FD2888">
              <w:t xml:space="preserve">SharePoint Server 2013 Standard CAL, </w:t>
            </w:r>
            <w:r w:rsidRPr="00FD2888">
              <w:rPr>
                <w:b/>
              </w:rPr>
              <w:t>ou</w:t>
            </w:r>
          </w:p>
          <w:p w14:paraId="59E58732" w14:textId="77777777" w:rsidR="00531FC6" w:rsidRPr="00FD2888" w:rsidRDefault="00531FC6" w:rsidP="00FD2888">
            <w:pPr>
              <w:pStyle w:val="PURBullet-Indented"/>
            </w:pPr>
            <w:r w:rsidRPr="00FD2888">
              <w:t xml:space="preserve">Pacote de CALs Principais </w:t>
            </w:r>
            <w:r w:rsidRPr="00FD2888">
              <w:rPr>
                <w:b/>
              </w:rPr>
              <w:t>ou</w:t>
            </w:r>
          </w:p>
          <w:p w14:paraId="59E58733" w14:textId="77777777" w:rsidR="00531FC6" w:rsidRPr="00FD2888" w:rsidRDefault="00531FC6" w:rsidP="00FD2888">
            <w:pPr>
              <w:pStyle w:val="PURBullet-Indented"/>
            </w:pPr>
            <w:r w:rsidRPr="00FD2888">
              <w:t>Pacote CAL Empresarial</w:t>
            </w:r>
          </w:p>
        </w:tc>
      </w:tr>
      <w:tr w:rsidR="00531FC6" w:rsidRPr="00FD2888" w14:paraId="59E5873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59E58735" w14:textId="77777777" w:rsidR="00531FC6" w:rsidRPr="00FD2888" w:rsidRDefault="00531FC6" w:rsidP="00FD2888">
            <w:pPr>
              <w:pStyle w:val="PURBullet-Indented"/>
            </w:pPr>
            <w:r w:rsidRPr="00FD2888">
              <w:lastRenderedPageBreak/>
              <w:t>SAL Empresarial do SharePoint Server 2013</w:t>
            </w:r>
          </w:p>
          <w:p w14:paraId="59E58736" w14:textId="77777777" w:rsidR="00531FC6" w:rsidRPr="00FD2888" w:rsidRDefault="00531FC6" w:rsidP="00FD2888">
            <w:pPr>
              <w:spacing w:line="240" w:lineRule="exact"/>
              <w:ind w:left="216"/>
              <w:contextualSpacing/>
              <w:rPr>
                <w:color w:val="404040" w:themeColor="text1" w:themeTint="BF"/>
                <w:sz w:val="18"/>
              </w:rPr>
            </w:pPr>
            <w:r w:rsidRPr="00FD2888">
              <w:rPr>
                <w:color w:val="404040" w:themeColor="text1" w:themeTint="BF"/>
                <w:sz w:val="18"/>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14:paraId="59E58737" w14:textId="77777777" w:rsidR="00531FC6" w:rsidRPr="00FD2888" w:rsidRDefault="006B6ACF" w:rsidP="00FD2888">
            <w:pPr>
              <w:pStyle w:val="PURBullet-Indented"/>
            </w:pPr>
            <w:r w:rsidRPr="00FD2888">
              <w:t xml:space="preserve">CAL Padrão do SharePoint Server 2013 </w:t>
            </w:r>
            <w:r w:rsidRPr="00FD2888">
              <w:rPr>
                <w:b/>
              </w:rPr>
              <w:t>e</w:t>
            </w:r>
            <w:r w:rsidRPr="00FD2888">
              <w:t xml:space="preserve"> CAL Empresarial do SharePoint Server 2013</w:t>
            </w:r>
            <w:r w:rsidR="00B87DF9">
              <w:t xml:space="preserve"> </w:t>
            </w:r>
            <w:r w:rsidRPr="00FD2888">
              <w:rPr>
                <w:b/>
              </w:rPr>
              <w:t>ou</w:t>
            </w:r>
          </w:p>
          <w:p w14:paraId="59E58738" w14:textId="77777777" w:rsidR="00531FC6" w:rsidRPr="00FD2888" w:rsidRDefault="00531FC6" w:rsidP="00050602">
            <w:pPr>
              <w:pStyle w:val="PURBullet-Indented"/>
            </w:pPr>
            <w:r w:rsidRPr="00FD2888">
              <w:t xml:space="preserve">Pacote de CALs Principais </w:t>
            </w:r>
            <w:r w:rsidRPr="00FD2888">
              <w:rPr>
                <w:b/>
              </w:rPr>
              <w:t>e</w:t>
            </w:r>
            <w:r w:rsidRPr="00FD2888">
              <w:t xml:space="preserve"> CAL Empresarial do</w:t>
            </w:r>
            <w:r w:rsidR="00050602">
              <w:t> </w:t>
            </w:r>
            <w:r w:rsidRPr="00FD2888">
              <w:t xml:space="preserve">SharePoint Server 2013 </w:t>
            </w:r>
            <w:r w:rsidRPr="00FD2888">
              <w:rPr>
                <w:b/>
              </w:rPr>
              <w:t>ou</w:t>
            </w:r>
          </w:p>
          <w:p w14:paraId="59E58739" w14:textId="77777777" w:rsidR="00531FC6" w:rsidRPr="00FD2888" w:rsidRDefault="00531FC6" w:rsidP="00FD2888">
            <w:pPr>
              <w:pStyle w:val="PURBullet-Indented"/>
            </w:pPr>
            <w:r w:rsidRPr="00FD2888">
              <w:t>Pacote CAL Empresarial</w:t>
            </w:r>
          </w:p>
        </w:tc>
      </w:tr>
    </w:tbl>
    <w:bookmarkStart w:id="675" w:name="_Toc299519138"/>
    <w:bookmarkStart w:id="676" w:name="_Toc299531570"/>
    <w:bookmarkStart w:id="677" w:name="_Toc299531894"/>
    <w:bookmarkStart w:id="678" w:name="_Toc299957177"/>
    <w:p w14:paraId="59E5873B" w14:textId="77777777" w:rsidR="00830DCA" w:rsidRPr="00FD2888" w:rsidRDefault="0055201D" w:rsidP="00FD2888">
      <w:pPr>
        <w:pStyle w:val="PURBreadcrumb"/>
        <w:keepNext w:val="0"/>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3C" w14:textId="77777777" w:rsidR="009A4C7C" w:rsidRPr="00FD2888" w:rsidRDefault="009A4C7C" w:rsidP="00FD2888">
      <w:pPr>
        <w:pStyle w:val="PURProductName"/>
      </w:pPr>
      <w:bookmarkStart w:id="679" w:name="_Toc299519142"/>
      <w:bookmarkStart w:id="680" w:name="_Toc299531574"/>
      <w:bookmarkStart w:id="681" w:name="_Toc299531898"/>
      <w:bookmarkStart w:id="682" w:name="_Toc299957181"/>
      <w:bookmarkStart w:id="683" w:name="_Toc346536879"/>
      <w:bookmarkStart w:id="684" w:name="_Toc346895330"/>
      <w:bookmarkStart w:id="685" w:name="_Toc339280343"/>
      <w:bookmarkStart w:id="686" w:name="_Toc339280486"/>
      <w:bookmarkStart w:id="687" w:name="_Toc363552816"/>
      <w:bookmarkStart w:id="688" w:name="_Toc363552879"/>
      <w:bookmarkStart w:id="689" w:name="_Toc378682178"/>
      <w:bookmarkStart w:id="690" w:name="_Toc378682280"/>
      <w:bookmarkStart w:id="691" w:name="_Toc371268292"/>
      <w:bookmarkStart w:id="692" w:name="_Toc371268358"/>
      <w:bookmarkStart w:id="693" w:name="_Toc381961373"/>
      <w:bookmarkStart w:id="694" w:name="_Toc381961414"/>
      <w:bookmarkEnd w:id="675"/>
      <w:bookmarkEnd w:id="676"/>
      <w:bookmarkEnd w:id="677"/>
      <w:bookmarkEnd w:id="678"/>
      <w:r w:rsidRPr="00FD2888">
        <w:t>SQL Server 2014 Standard</w:t>
      </w:r>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r w:rsidRPr="00FD2888">
        <w:fldChar w:fldCharType="begin"/>
      </w:r>
      <w:r w:rsidRPr="00FD2888">
        <w:instrText>XE "SQL Server 2014 Standard"</w:instrText>
      </w:r>
      <w:r w:rsidRPr="00FD2888">
        <w:fldChar w:fldCharType="end"/>
      </w:r>
    </w:p>
    <w:p w14:paraId="59E5873D" w14:textId="77777777" w:rsidR="009A4C7C" w:rsidRPr="00B87DF9" w:rsidRDefault="009A4C7C" w:rsidP="0005060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50602">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925AAA" w14:paraId="59E58740" w14:textId="77777777" w:rsidTr="009F774B">
        <w:tc>
          <w:tcPr>
            <w:tcW w:w="2477" w:type="pct"/>
            <w:tcBorders>
              <w:top w:val="single" w:sz="4" w:space="0" w:color="auto"/>
              <w:bottom w:val="nil"/>
            </w:tcBorders>
          </w:tcPr>
          <w:p w14:paraId="59E5873E" w14:textId="77777777" w:rsidR="00831C1F" w:rsidRPr="00B87DF9" w:rsidRDefault="00831C1F"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tcBorders>
              <w:top w:val="single" w:sz="4" w:space="0" w:color="auto"/>
              <w:bottom w:val="nil"/>
            </w:tcBorders>
          </w:tcPr>
          <w:p w14:paraId="59E5873F" w14:textId="77777777" w:rsidR="00831C1F" w:rsidRPr="00B87DF9" w:rsidRDefault="004F154D" w:rsidP="003E44DD">
            <w:pPr>
              <w:pStyle w:val="PURLMSH"/>
              <w:rPr>
                <w:lang w:val="es-ES"/>
              </w:rPr>
            </w:pPr>
            <w:r w:rsidRPr="00B87DF9">
              <w:rPr>
                <w:lang w:val="es-ES"/>
              </w:rPr>
              <w:t xml:space="preserve">Consulte Notificações Aplicáveis: </w:t>
            </w:r>
            <w:r w:rsidRPr="00B87DF9">
              <w:rPr>
                <w:b/>
                <w:lang w:val="es-ES"/>
              </w:rPr>
              <w:t xml:space="preserve">Atualizações Automáticas </w:t>
            </w:r>
            <w:r w:rsidRPr="00B87DF9">
              <w:rPr>
                <w:i/>
                <w:lang w:val="es-ES"/>
              </w:rPr>
              <w:t>(consulte</w:t>
            </w:r>
            <w:r w:rsidR="003E44DD">
              <w:rPr>
                <w:i/>
                <w:lang w:val="es-ES"/>
              </w:rPr>
              <w:t> </w:t>
            </w:r>
            <w:r w:rsidRPr="00B87DF9">
              <w:rPr>
                <w:i/>
                <w:lang w:val="es-ES"/>
              </w:rPr>
              <w:t>o</w:t>
            </w:r>
            <w:r w:rsidR="003E44DD">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9A4C7C" w:rsidRPr="00B87DF9" w14:paraId="59E58743" w14:textId="77777777" w:rsidTr="009F774B">
        <w:tc>
          <w:tcPr>
            <w:tcW w:w="2477" w:type="pct"/>
            <w:tcBorders>
              <w:top w:val="nil"/>
            </w:tcBorders>
          </w:tcPr>
          <w:p w14:paraId="59E58741" w14:textId="77777777" w:rsidR="009A4C7C" w:rsidRPr="00B87DF9" w:rsidRDefault="009A4C7C"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Borders>
              <w:top w:val="nil"/>
            </w:tcBorders>
          </w:tcPr>
          <w:p w14:paraId="59E58742" w14:textId="77777777" w:rsidR="009A4C7C"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745"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44"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3025FD" w:rsidRPr="00FD2888" w14:paraId="59E58749"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746" w14:textId="77777777" w:rsidR="003025FD" w:rsidRPr="00FD2888" w:rsidRDefault="003025FD" w:rsidP="00FD2888">
            <w:pPr>
              <w:pStyle w:val="PURBody"/>
            </w:pPr>
            <w:r w:rsidRPr="00FD2888">
              <w:rPr>
                <w:b/>
              </w:rPr>
              <w:t>Você precisa de:</w:t>
            </w:r>
          </w:p>
          <w:p w14:paraId="59E58747" w14:textId="77777777" w:rsidR="009F3973" w:rsidRPr="00FD2888" w:rsidRDefault="009F3973" w:rsidP="00FD2888">
            <w:pPr>
              <w:pStyle w:val="PURBullet-Indented"/>
            </w:pPr>
            <w:r w:rsidRPr="00FD2888">
              <w:t xml:space="preserve">SAL Padrão do SQL Server 2014 </w:t>
            </w:r>
            <w:r w:rsidRPr="00FD2888">
              <w:rPr>
                <w:b/>
              </w:rPr>
              <w:t>ou</w:t>
            </w:r>
          </w:p>
          <w:p w14:paraId="59E58748" w14:textId="77777777" w:rsidR="003025FD" w:rsidRPr="00FD2888" w:rsidRDefault="009F3973" w:rsidP="00FD2888">
            <w:pPr>
              <w:pStyle w:val="PURBullet-Indented"/>
            </w:pPr>
            <w:r w:rsidRPr="00FD2888">
              <w:t>SAL do SQL Server 2014 Business Intelligence</w:t>
            </w:r>
          </w:p>
        </w:tc>
      </w:tr>
    </w:tbl>
    <w:p w14:paraId="59E5874A" w14:textId="77777777" w:rsidR="009A4C7C" w:rsidRPr="00B87DF9" w:rsidRDefault="009A4C7C" w:rsidP="00FD2888">
      <w:pPr>
        <w:pStyle w:val="PURADDITIONALTERMSHEADERMB"/>
        <w:rPr>
          <w:lang w:val="es-ES"/>
        </w:rPr>
      </w:pPr>
      <w:r w:rsidRPr="00B87DF9">
        <w:rPr>
          <w:lang w:val="es-ES"/>
        </w:rPr>
        <w:t>Termos Adicionais:</w:t>
      </w:r>
    </w:p>
    <w:p w14:paraId="59E5874B" w14:textId="77777777" w:rsidR="0061320A" w:rsidRPr="00B87DF9" w:rsidRDefault="0061320A" w:rsidP="00FD2888">
      <w:pPr>
        <w:pStyle w:val="PURBlueStrong-Indented"/>
        <w:rPr>
          <w:spacing w:val="0"/>
          <w:lang w:val="es-ES"/>
        </w:rPr>
      </w:pPr>
      <w:r w:rsidRPr="00B87DF9">
        <w:rPr>
          <w:spacing w:val="0"/>
          <w:lang w:val="es-ES"/>
        </w:rPr>
        <w:t>Direitos de Rebaixamento de Licença</w:t>
      </w:r>
    </w:p>
    <w:p w14:paraId="59E5874C" w14:textId="77777777" w:rsidR="0061320A" w:rsidRPr="00B87DF9" w:rsidRDefault="0061320A" w:rsidP="00FD2888">
      <w:pPr>
        <w:pStyle w:val="Heading2"/>
        <w:widowControl w:val="0"/>
        <w:pBdr>
          <w:bottom w:val="none" w:sz="0" w:space="0" w:color="auto"/>
        </w:pBdr>
        <w:tabs>
          <w:tab w:val="left" w:pos="720"/>
        </w:tabs>
        <w:ind w:left="270"/>
        <w:rPr>
          <w:lang w:val="es-ES"/>
        </w:rPr>
      </w:pPr>
      <w:r w:rsidRPr="00B87DF9">
        <w:rPr>
          <w:b w:val="0"/>
          <w:caps w:val="0"/>
          <w:color w:val="404040" w:themeColor="text1" w:themeTint="BF"/>
          <w:sz w:val="18"/>
          <w:lang w:val="es-ES"/>
        </w:rPr>
        <w:t>No lugar de qualquer instância permitida, você poderá criar, armazenar e usar uma instância da versão 2012 do SQL Server edições Standard, Workgroup ou Small Business do software.</w:t>
      </w:r>
    </w:p>
    <w:p w14:paraId="59E5874D" w14:textId="77777777" w:rsidR="00091B14" w:rsidRPr="00FD2888" w:rsidRDefault="00091B14" w:rsidP="00FD2888">
      <w:pPr>
        <w:pStyle w:val="PURBlueStrong-Indented"/>
        <w:tabs>
          <w:tab w:val="left" w:pos="9373"/>
        </w:tabs>
        <w:rPr>
          <w:spacing w:val="0"/>
        </w:rPr>
      </w:pPr>
      <w:r w:rsidRPr="00FD2888">
        <w:rPr>
          <w:spacing w:val="0"/>
        </w:rPr>
        <w:t>Software .NET Framework</w:t>
      </w:r>
    </w:p>
    <w:p w14:paraId="59E5874E" w14:textId="77777777" w:rsidR="00091B14" w:rsidRPr="00FD2888" w:rsidRDefault="00091B14" w:rsidP="006409D5">
      <w:pPr>
        <w:pStyle w:val="PURBody-Indented"/>
      </w:pPr>
      <w:r w:rsidRPr="00FD2888">
        <w:t>O software do produto contém o software Microsoft .NET Framework e pode conter o software PowerShell. Consulte os termos de</w:t>
      </w:r>
      <w:r w:rsidR="006409D5">
        <w:t> </w:t>
      </w:r>
      <w:r w:rsidRPr="00FD2888">
        <w:t>licença do Software .NET Framework, PowerShell e Windows hotfix KB975759 nos Termos Universais de Licença.</w:t>
      </w:r>
    </w:p>
    <w:p w14:paraId="59E5874F" w14:textId="77777777" w:rsidR="009A4C7C" w:rsidRDefault="00A763A5" w:rsidP="00FD2888">
      <w:pPr>
        <w:pStyle w:val="PURBreadcrumb"/>
        <w:keepNext w:val="0"/>
        <w:rPr>
          <w:rStyle w:val="Hyperlink"/>
          <w:rFonts w:ascii="Arial Narrow" w:hAnsi="Arial Narrow"/>
          <w:sz w:val="16"/>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750" w14:textId="77777777" w:rsidR="00B15A15" w:rsidRPr="00FD2888" w:rsidRDefault="00B15A15" w:rsidP="00FD2888">
      <w:pPr>
        <w:pStyle w:val="PURBreadcrumb"/>
        <w:keepNext w:val="0"/>
      </w:pPr>
    </w:p>
    <w:p w14:paraId="59E58751" w14:textId="77777777" w:rsidR="00E669F1" w:rsidRPr="00B87DF9" w:rsidRDefault="00E669F1" w:rsidP="00FD2888">
      <w:pPr>
        <w:pStyle w:val="PURProductName"/>
        <w:rPr>
          <w:lang w:val="es-ES"/>
        </w:rPr>
      </w:pPr>
      <w:bookmarkStart w:id="695" w:name="_Toc346536880"/>
      <w:bookmarkStart w:id="696" w:name="_Toc346895331"/>
      <w:bookmarkStart w:id="697" w:name="_Toc339280344"/>
      <w:bookmarkStart w:id="698" w:name="_Toc339280487"/>
      <w:bookmarkStart w:id="699" w:name="_Toc363552817"/>
      <w:bookmarkStart w:id="700" w:name="_Toc363552880"/>
      <w:bookmarkStart w:id="701" w:name="_Toc378682179"/>
      <w:bookmarkStart w:id="702" w:name="_Toc378682281"/>
      <w:bookmarkStart w:id="703" w:name="_Toc371268293"/>
      <w:bookmarkStart w:id="704" w:name="_Toc371268359"/>
      <w:bookmarkStart w:id="705" w:name="_Toc381961374"/>
      <w:bookmarkStart w:id="706" w:name="_Toc381961415"/>
      <w:bookmarkStart w:id="707" w:name="_Toc297828757"/>
      <w:bookmarkStart w:id="708" w:name="_Toc297883512"/>
      <w:bookmarkStart w:id="709" w:name="_Toc299519143"/>
      <w:bookmarkStart w:id="710" w:name="_Toc299531575"/>
      <w:bookmarkStart w:id="711" w:name="_Toc299531899"/>
      <w:bookmarkStart w:id="712" w:name="_Toc299957182"/>
      <w:r w:rsidRPr="00B87DF9">
        <w:rPr>
          <w:lang w:val="es-ES"/>
        </w:rPr>
        <w:t>SQL Server 2014 Business Intelligence</w:t>
      </w:r>
      <w:bookmarkEnd w:id="695"/>
      <w:bookmarkEnd w:id="696"/>
      <w:bookmarkEnd w:id="697"/>
      <w:bookmarkEnd w:id="698"/>
      <w:bookmarkEnd w:id="699"/>
      <w:bookmarkEnd w:id="700"/>
      <w:bookmarkEnd w:id="701"/>
      <w:bookmarkEnd w:id="702"/>
      <w:bookmarkEnd w:id="703"/>
      <w:bookmarkEnd w:id="704"/>
      <w:bookmarkEnd w:id="705"/>
      <w:bookmarkEnd w:id="706"/>
      <w:r w:rsidRPr="00FD2888">
        <w:fldChar w:fldCharType="begin"/>
      </w:r>
      <w:r w:rsidRPr="00B87DF9">
        <w:rPr>
          <w:lang w:val="es-ES"/>
        </w:rPr>
        <w:instrText>XE "SQL Server 2014 Business Intelligence"</w:instrText>
      </w:r>
      <w:r w:rsidRPr="00FD2888">
        <w:fldChar w:fldCharType="end"/>
      </w:r>
    </w:p>
    <w:p w14:paraId="59E58752" w14:textId="77777777" w:rsidR="00E669F1" w:rsidRPr="00B87DF9" w:rsidRDefault="00E669F1"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925AAA" w14:paraId="59E58755" w14:textId="77777777" w:rsidTr="00230F33">
        <w:tc>
          <w:tcPr>
            <w:tcW w:w="2477" w:type="pct"/>
            <w:tcBorders>
              <w:top w:val="single" w:sz="4" w:space="0" w:color="auto"/>
              <w:bottom w:val="nil"/>
            </w:tcBorders>
          </w:tcPr>
          <w:p w14:paraId="59E58753" w14:textId="77777777" w:rsidR="00E669F1" w:rsidRPr="00B87DF9" w:rsidRDefault="00E669F1"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tcBorders>
              <w:top w:val="single" w:sz="4" w:space="0" w:color="auto"/>
              <w:bottom w:val="nil"/>
            </w:tcBorders>
          </w:tcPr>
          <w:p w14:paraId="59E58754" w14:textId="77777777" w:rsidR="00E669F1" w:rsidRPr="00B87DF9" w:rsidRDefault="00E669F1" w:rsidP="006409D5">
            <w:pPr>
              <w:pStyle w:val="PURLMSH"/>
              <w:rPr>
                <w:lang w:val="es-ES"/>
              </w:rPr>
            </w:pPr>
            <w:r w:rsidRPr="00B87DF9">
              <w:rPr>
                <w:lang w:val="es-ES"/>
              </w:rPr>
              <w:t xml:space="preserve">Consulte Notificações Aplicáveis: </w:t>
            </w:r>
            <w:r w:rsidRPr="00B87DF9">
              <w:rPr>
                <w:b/>
                <w:lang w:val="es-ES"/>
              </w:rPr>
              <w:t xml:space="preserve">Atualizações Automáticas </w:t>
            </w:r>
            <w:r w:rsidRPr="00B87DF9">
              <w:rPr>
                <w:i/>
                <w:lang w:val="es-ES"/>
              </w:rPr>
              <w:t>(consulte</w:t>
            </w:r>
            <w:r w:rsidR="006409D5">
              <w:rPr>
                <w:i/>
                <w:lang w:val="es-ES"/>
              </w:rPr>
              <w:t> </w:t>
            </w:r>
            <w:r w:rsidRPr="00B87DF9">
              <w:rPr>
                <w:i/>
                <w:lang w:val="es-ES"/>
              </w:rPr>
              <w:t>o</w:t>
            </w:r>
            <w:r w:rsidR="006409D5">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E669F1" w:rsidRPr="00B87DF9" w14:paraId="59E58758" w14:textId="77777777" w:rsidTr="00230F33">
        <w:tc>
          <w:tcPr>
            <w:tcW w:w="2477" w:type="pct"/>
            <w:tcBorders>
              <w:top w:val="nil"/>
            </w:tcBorders>
          </w:tcPr>
          <w:p w14:paraId="59E58756" w14:textId="77777777" w:rsidR="00E669F1" w:rsidRPr="00B87DF9" w:rsidRDefault="00E669F1" w:rsidP="00FD2888">
            <w:pPr>
              <w:pStyle w:val="PURLMSH"/>
              <w:rPr>
                <w:lang w:val="es-ES"/>
              </w:rPr>
            </w:pPr>
            <w:r w:rsidRPr="00B87DF9">
              <w:rPr>
                <w:lang w:val="es-ES"/>
              </w:rPr>
              <w:t xml:space="preserve">Software Adicional/Cliente: </w:t>
            </w:r>
            <w:r w:rsidRPr="00B87DF9">
              <w:rPr>
                <w:b/>
                <w:lang w:val="es-ES"/>
              </w:rPr>
              <w:t>Sim</w:t>
            </w:r>
            <w:r w:rsidRPr="00B87DF9">
              <w:rPr>
                <w:lang w:val="es-ES"/>
              </w:rPr>
              <w:t xml:space="preserve">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Borders>
              <w:top w:val="nil"/>
            </w:tcBorders>
          </w:tcPr>
          <w:p w14:paraId="59E58757" w14:textId="77777777" w:rsidR="00E669F1" w:rsidRPr="00B87DF9" w:rsidRDefault="003B0799"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E669F1" w:rsidRPr="00925AAA" w14:paraId="59E5875A"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59" w14:textId="77777777" w:rsidR="00E669F1" w:rsidRPr="00925AAA" w:rsidRDefault="00E669F1"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E669F1" w:rsidRPr="00FD2888" w14:paraId="59E5875D"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59E5875B" w14:textId="77777777" w:rsidR="00E669F1" w:rsidRPr="00FD2888" w:rsidRDefault="00E669F1" w:rsidP="00FD2888">
            <w:pPr>
              <w:pStyle w:val="PURBody"/>
            </w:pPr>
            <w:r w:rsidRPr="00FD2888">
              <w:rPr>
                <w:b/>
              </w:rPr>
              <w:t>Você precisa de:</w:t>
            </w:r>
          </w:p>
          <w:p w14:paraId="59E5875C" w14:textId="77777777" w:rsidR="00E669F1" w:rsidRPr="00FD2888" w:rsidRDefault="00E669F1" w:rsidP="00FD2888">
            <w:pPr>
              <w:pStyle w:val="PURBullet-Indented"/>
            </w:pPr>
            <w:r w:rsidRPr="00FD2888">
              <w:t>SAL do SQL Server 2014 Business Intelligence</w:t>
            </w:r>
          </w:p>
        </w:tc>
      </w:tr>
    </w:tbl>
    <w:p w14:paraId="59E5875E" w14:textId="77777777" w:rsidR="00E669F1" w:rsidRPr="00B87DF9" w:rsidRDefault="00E669F1" w:rsidP="00FD2888">
      <w:pPr>
        <w:pStyle w:val="PURADDITIONALTERMSHEADERMB"/>
        <w:rPr>
          <w:lang w:val="es-ES"/>
        </w:rPr>
      </w:pPr>
      <w:r w:rsidRPr="00B87DF9">
        <w:rPr>
          <w:lang w:val="es-ES"/>
        </w:rPr>
        <w:t>Termos Adicionais:</w:t>
      </w:r>
    </w:p>
    <w:p w14:paraId="59E5875F" w14:textId="77777777" w:rsidR="00D6363C" w:rsidRPr="00B87DF9" w:rsidRDefault="00D6363C" w:rsidP="00FD2888">
      <w:pPr>
        <w:pStyle w:val="PURBlueStrong-Indented"/>
        <w:rPr>
          <w:spacing w:val="0"/>
          <w:lang w:val="es-ES"/>
        </w:rPr>
      </w:pPr>
      <w:r w:rsidRPr="00B87DF9">
        <w:rPr>
          <w:spacing w:val="0"/>
          <w:lang w:val="es-ES"/>
        </w:rPr>
        <w:lastRenderedPageBreak/>
        <w:t>Renúncia à SAL para Trabalhos em Lotes</w:t>
      </w:r>
    </w:p>
    <w:p w14:paraId="59E58760" w14:textId="77777777" w:rsidR="00D6363C" w:rsidRPr="00B87DF9" w:rsidRDefault="00D6363C" w:rsidP="00FD2888">
      <w:pPr>
        <w:pStyle w:val="PURBody-Indented"/>
        <w:rPr>
          <w:lang w:val="es-ES"/>
        </w:rPr>
      </w:pPr>
      <w:r w:rsidRPr="00B87DF9">
        <w:rPr>
          <w:szCs w:val="18"/>
          <w:lang w:val="es-ES"/>
        </w:rPr>
        <w:t>Você não precisa de SALs para nenhum usuário ou dispositivo que acesse suas instâncias do software para servidores unicamente por meio de um processo de envio em lotes. “Envio em lote” é uma atividade que permite que um grupo de tarefas que ocorre em momentos diferentes sejam processadas todas ao mesmo tempo.</w:t>
      </w:r>
    </w:p>
    <w:p w14:paraId="59E58761" w14:textId="77777777" w:rsidR="0061320A" w:rsidRPr="00B87DF9" w:rsidRDefault="0061320A" w:rsidP="00FD2888">
      <w:pPr>
        <w:pStyle w:val="PURBlueStrong-Indented"/>
        <w:rPr>
          <w:spacing w:val="0"/>
          <w:lang w:val="es-ES"/>
        </w:rPr>
      </w:pPr>
      <w:r w:rsidRPr="00B87DF9">
        <w:rPr>
          <w:spacing w:val="0"/>
          <w:lang w:val="es-ES"/>
        </w:rPr>
        <w:t>Direitos de Rebaixamento de Licença</w:t>
      </w:r>
    </w:p>
    <w:p w14:paraId="59E58762" w14:textId="77777777" w:rsidR="00D25BAC" w:rsidRPr="00B87DF9" w:rsidRDefault="0061320A" w:rsidP="00FD2888">
      <w:pPr>
        <w:pStyle w:val="PURBody-Indented"/>
        <w:rPr>
          <w:lang w:val="es-ES"/>
        </w:rPr>
      </w:pPr>
      <w:r w:rsidRPr="00B87DF9">
        <w:rPr>
          <w:szCs w:val="18"/>
          <w:lang w:val="es-ES"/>
        </w:rPr>
        <w:t>No lugar de qualquer instância permitida, você poderá criar, armazenar e usar uma instância da versão 2014, qualquer versão anterior do Standard ou qualquer versão do Workgroup ou Small Business.</w:t>
      </w:r>
    </w:p>
    <w:p w14:paraId="59E58763" w14:textId="77777777" w:rsidR="00E669F1" w:rsidRPr="00FD2888" w:rsidRDefault="00E669F1" w:rsidP="00FD2888">
      <w:pPr>
        <w:pStyle w:val="PURBlueStrong-Indented"/>
        <w:tabs>
          <w:tab w:val="left" w:pos="9373"/>
        </w:tabs>
        <w:rPr>
          <w:spacing w:val="0"/>
        </w:rPr>
      </w:pPr>
      <w:r w:rsidRPr="00FD2888">
        <w:rPr>
          <w:spacing w:val="0"/>
        </w:rPr>
        <w:t>Software .NET Framework</w:t>
      </w:r>
    </w:p>
    <w:p w14:paraId="59E58764" w14:textId="77777777" w:rsidR="00230F33" w:rsidRPr="00FD2888" w:rsidRDefault="00230F33" w:rsidP="006409D5">
      <w:pPr>
        <w:pStyle w:val="PURBody-Indented"/>
      </w:pPr>
      <w:r w:rsidRPr="00FD2888">
        <w:t>O software do produto contém o software Microsoft .NET Framework e pode conter o software PowerShell. Consulte os termos de</w:t>
      </w:r>
      <w:r w:rsidR="006409D5">
        <w:t> </w:t>
      </w:r>
      <w:r w:rsidRPr="00FD2888">
        <w:t>licença do Software .NET Framework, PowerShell e Windows hotfix KB975759 nos Termos Universais de Licença.</w:t>
      </w:r>
    </w:p>
    <w:p w14:paraId="59E58765" w14:textId="77777777" w:rsidR="00230F33"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766" w14:textId="77777777" w:rsidR="008922B3" w:rsidRPr="00B87DF9" w:rsidRDefault="008922B3" w:rsidP="00FD2888">
      <w:pPr>
        <w:pStyle w:val="PURProductName"/>
        <w:rPr>
          <w:lang w:val="fr-FR"/>
        </w:rPr>
      </w:pPr>
      <w:bookmarkStart w:id="713" w:name="_Toc346536881"/>
      <w:bookmarkStart w:id="714" w:name="_Toc346895332"/>
      <w:bookmarkStart w:id="715" w:name="_Toc339280345"/>
      <w:bookmarkStart w:id="716" w:name="_Toc339280488"/>
      <w:bookmarkStart w:id="717" w:name="_Toc363552818"/>
      <w:bookmarkStart w:id="718" w:name="_Toc363552881"/>
      <w:bookmarkStart w:id="719" w:name="_Toc378682180"/>
      <w:bookmarkStart w:id="720" w:name="_Toc378682282"/>
      <w:bookmarkStart w:id="721" w:name="_Toc371268294"/>
      <w:bookmarkStart w:id="722" w:name="_Toc371268360"/>
      <w:bookmarkStart w:id="723" w:name="_Toc381961375"/>
      <w:bookmarkStart w:id="724" w:name="_Toc381961416"/>
      <w:bookmarkStart w:id="725" w:name="_Toc299519144"/>
      <w:bookmarkStart w:id="726" w:name="_Toc299531576"/>
      <w:bookmarkStart w:id="727" w:name="_Toc299531900"/>
      <w:bookmarkStart w:id="728" w:name="_Toc299957183"/>
      <w:bookmarkEnd w:id="707"/>
      <w:bookmarkEnd w:id="708"/>
      <w:bookmarkEnd w:id="709"/>
      <w:bookmarkEnd w:id="710"/>
      <w:bookmarkEnd w:id="711"/>
      <w:bookmarkEnd w:id="712"/>
      <w:r w:rsidRPr="00B87DF9">
        <w:rPr>
          <w:lang w:val="fr-FR"/>
        </w:rPr>
        <w:t>System Center 2012 R2 Client Management Suite</w:t>
      </w:r>
      <w:bookmarkEnd w:id="713"/>
      <w:bookmarkEnd w:id="714"/>
      <w:bookmarkEnd w:id="715"/>
      <w:bookmarkEnd w:id="716"/>
      <w:bookmarkEnd w:id="717"/>
      <w:bookmarkEnd w:id="718"/>
      <w:bookmarkEnd w:id="719"/>
      <w:bookmarkEnd w:id="720"/>
      <w:bookmarkEnd w:id="721"/>
      <w:bookmarkEnd w:id="722"/>
      <w:bookmarkEnd w:id="723"/>
      <w:bookmarkEnd w:id="724"/>
      <w:r w:rsidRPr="00FD2888">
        <w:fldChar w:fldCharType="begin"/>
      </w:r>
      <w:r w:rsidRPr="00B87DF9">
        <w:rPr>
          <w:lang w:val="fr-FR"/>
        </w:rPr>
        <w:instrText>XE "System Center 2012 R2 Client Management Suite"</w:instrText>
      </w:r>
      <w:r w:rsidRPr="00FD2888">
        <w:fldChar w:fldCharType="end"/>
      </w:r>
    </w:p>
    <w:p w14:paraId="59E58767" w14:textId="77777777" w:rsidR="008922B3" w:rsidRPr="00B87DF9" w:rsidRDefault="008922B3"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FD2888" w14:paraId="59E5876A" w14:textId="77777777" w:rsidTr="00865C97">
        <w:tc>
          <w:tcPr>
            <w:tcW w:w="2477" w:type="pct"/>
            <w:tcBorders>
              <w:top w:val="single" w:sz="4" w:space="0" w:color="auto"/>
              <w:bottom w:val="nil"/>
            </w:tcBorders>
          </w:tcPr>
          <w:p w14:paraId="59E58768" w14:textId="77777777" w:rsidR="008922B3" w:rsidRPr="00B87DF9" w:rsidRDefault="008922B3" w:rsidP="00FD2888">
            <w:pPr>
              <w:pStyle w:val="PURLMSH"/>
              <w:rPr>
                <w:lang w:val="es-ES"/>
              </w:rPr>
            </w:pPr>
            <w:r w:rsidRPr="00B87DF9">
              <w:rPr>
                <w:lang w:val="es-ES"/>
              </w:rPr>
              <w:t xml:space="preserve">Seção Aplicável de Termos Gerais da SAL: </w:t>
            </w:r>
            <w:hyperlink w:anchor="SALTerms_MGMT" w:history="1">
              <w:r w:rsidRPr="00B87DF9">
                <w:rPr>
                  <w:rStyle w:val="Hyperlink"/>
                  <w:lang w:val="es-ES"/>
                </w:rPr>
                <w:t>Servidores de Gerenciamento</w:t>
              </w:r>
            </w:hyperlink>
          </w:p>
        </w:tc>
        <w:tc>
          <w:tcPr>
            <w:tcW w:w="2523" w:type="pct"/>
            <w:tcBorders>
              <w:top w:val="single" w:sz="4" w:space="0" w:color="auto"/>
              <w:bottom w:val="nil"/>
            </w:tcBorders>
          </w:tcPr>
          <w:p w14:paraId="59E58769" w14:textId="77777777" w:rsidR="008922B3" w:rsidRPr="00FD2888" w:rsidRDefault="008922B3" w:rsidP="00FD2888">
            <w:pPr>
              <w:pStyle w:val="PURLMSH"/>
            </w:pPr>
            <w:r w:rsidRPr="00FD2888">
              <w:t xml:space="preserve">Consulte Notificações Aplicáveis: </w:t>
            </w:r>
            <w:r w:rsidRPr="00FD2888">
              <w:rPr>
                <w:b/>
              </w:rPr>
              <w:t>Não</w:t>
            </w:r>
          </w:p>
        </w:tc>
      </w:tr>
      <w:tr w:rsidR="008922B3" w:rsidRPr="00A5379A" w14:paraId="59E5876D" w14:textId="77777777" w:rsidTr="00865C97">
        <w:tc>
          <w:tcPr>
            <w:tcW w:w="2477" w:type="pct"/>
            <w:tcBorders>
              <w:top w:val="nil"/>
            </w:tcBorders>
          </w:tcPr>
          <w:p w14:paraId="59E5876B" w14:textId="77777777" w:rsidR="003B0799" w:rsidRPr="00B87DF9" w:rsidRDefault="007331A1" w:rsidP="00FD2888">
            <w:pPr>
              <w:pStyle w:val="PURLMSH"/>
              <w:rPr>
                <w:lang w:val="es-ES"/>
              </w:rPr>
            </w:pPr>
            <w:r w:rsidRPr="00B87DF9">
              <w:rPr>
                <w:lang w:val="es-ES"/>
              </w:rPr>
              <w:t xml:space="preserve">Software Adicional/Cliente: </w:t>
            </w:r>
            <w:r w:rsidRPr="00B87DF9">
              <w:rPr>
                <w:b/>
                <w:lang w:val="es-ES"/>
              </w:rPr>
              <w:t xml:space="preserve">Sim </w:t>
            </w:r>
            <w:r w:rsidRPr="00B87DF9">
              <w:rPr>
                <w:i/>
                <w:lang w:val="es-ES"/>
              </w:rPr>
              <w:t xml:space="preserve">(consulte o </w:t>
            </w:r>
            <w:hyperlink w:anchor="Apêndice1" w:history="1">
              <w:hyperlink w:anchor="Appendix1" w:history="1">
                <w:r w:rsidR="00504176" w:rsidRPr="00B87DF9">
                  <w:rPr>
                    <w:i/>
                    <w:color w:val="00467F"/>
                    <w:u w:val="single"/>
                    <w:lang w:val="es-ES"/>
                  </w:rPr>
                  <w:t>Apêndice 1</w:t>
                </w:r>
              </w:hyperlink>
            </w:hyperlink>
            <w:r w:rsidRPr="00B87DF9">
              <w:rPr>
                <w:i/>
                <w:lang w:val="es-ES"/>
              </w:rPr>
              <w:t>)</w:t>
            </w:r>
          </w:p>
        </w:tc>
        <w:tc>
          <w:tcPr>
            <w:tcW w:w="2523" w:type="pct"/>
            <w:tcBorders>
              <w:top w:val="nil"/>
            </w:tcBorders>
          </w:tcPr>
          <w:p w14:paraId="59E5876C" w14:textId="77777777" w:rsidR="008922B3" w:rsidRPr="00A5379A" w:rsidRDefault="004F6F1D"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770" w14:textId="77777777" w:rsidTr="00865C97">
        <w:tc>
          <w:tcPr>
            <w:tcW w:w="2477" w:type="pct"/>
            <w:tcBorders>
              <w:top w:val="nil"/>
            </w:tcBorders>
          </w:tcPr>
          <w:p w14:paraId="59E5876E" w14:textId="77777777" w:rsidR="007331A1" w:rsidRPr="00A5379A" w:rsidRDefault="007331A1" w:rsidP="00FD2888">
            <w:pPr>
              <w:pStyle w:val="PURLMSH"/>
              <w:rPr>
                <w:lang w:val="es-ES"/>
              </w:rPr>
            </w:pPr>
          </w:p>
        </w:tc>
        <w:tc>
          <w:tcPr>
            <w:tcW w:w="2523" w:type="pct"/>
            <w:tcBorders>
              <w:top w:val="nil"/>
            </w:tcBorders>
          </w:tcPr>
          <w:p w14:paraId="59E5876F"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8922B3" w:rsidRPr="00925AAA" w14:paraId="59E58772" w14:textId="77777777" w:rsidTr="00865C97">
        <w:tblPrEx>
          <w:tblBorders>
            <w:top w:val="none" w:sz="0" w:space="0" w:color="auto"/>
            <w:bottom w:val="none" w:sz="0" w:space="0" w:color="auto"/>
          </w:tblBorders>
        </w:tblPrEx>
        <w:tc>
          <w:tcPr>
            <w:tcW w:w="5000" w:type="pct"/>
            <w:gridSpan w:val="2"/>
            <w:shd w:val="clear" w:color="auto" w:fill="E5EEF7"/>
          </w:tcPr>
          <w:p w14:paraId="59E58771" w14:textId="77777777" w:rsidR="008922B3" w:rsidRPr="00925AAA" w:rsidRDefault="008922B3"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(LICENÇAS DE ACESSO PARA ASSINANTES) DE CLIENTE</w:t>
            </w:r>
          </w:p>
        </w:tc>
      </w:tr>
      <w:tr w:rsidR="008922B3" w:rsidRPr="00925AAA" w14:paraId="59E58775" w14:textId="77777777" w:rsidTr="00865C97">
        <w:tblPrEx>
          <w:tblBorders>
            <w:top w:val="none" w:sz="0" w:space="0" w:color="auto"/>
            <w:bottom w:val="none" w:sz="0" w:space="0" w:color="auto"/>
          </w:tblBorders>
        </w:tblPrEx>
        <w:tc>
          <w:tcPr>
            <w:tcW w:w="5000" w:type="pct"/>
            <w:gridSpan w:val="2"/>
          </w:tcPr>
          <w:p w14:paraId="59E58773" w14:textId="77777777" w:rsidR="008922B3" w:rsidRPr="00FD2888" w:rsidRDefault="008922B3" w:rsidP="00FD2888">
            <w:pPr>
              <w:pStyle w:val="PURTableHeaderWhite"/>
              <w:spacing w:after="0"/>
            </w:pPr>
            <w:r w:rsidRPr="00FD2888">
              <w:rPr>
                <w:i w:val="0"/>
                <w:color w:val="404040" w:themeColor="text1" w:themeTint="BF"/>
              </w:rPr>
              <w:t>Você precisa de:</w:t>
            </w:r>
          </w:p>
          <w:p w14:paraId="59E58774" w14:textId="77777777" w:rsidR="008922B3" w:rsidRPr="00FD2888" w:rsidRDefault="008922B3" w:rsidP="00FD2888">
            <w:pPr>
              <w:pStyle w:val="PURBullet-Indented"/>
              <w:rPr>
                <w:lang w:val="fr-FR"/>
              </w:rPr>
            </w:pPr>
            <w:r w:rsidRPr="00B87DF9">
              <w:rPr>
                <w:lang w:val="fr-FR"/>
              </w:rPr>
              <w:t>SAL de Cliente do System Center 2012 Client Management Suite</w:t>
            </w:r>
          </w:p>
        </w:tc>
      </w:tr>
    </w:tbl>
    <w:bookmarkStart w:id="729" w:name="_Toc346536882"/>
    <w:bookmarkStart w:id="730" w:name="_Toc346895333"/>
    <w:bookmarkStart w:id="731" w:name="_Toc339280346"/>
    <w:bookmarkStart w:id="732" w:name="_Toc339280489"/>
    <w:bookmarkStart w:id="733" w:name="_Toc363552819"/>
    <w:bookmarkStart w:id="734" w:name="_Toc363552882"/>
    <w:bookmarkStart w:id="735" w:name="_Toc378682181"/>
    <w:bookmarkStart w:id="736" w:name="_Toc378682283"/>
    <w:p w14:paraId="59E58776" w14:textId="77777777" w:rsidR="00204150" w:rsidRPr="00B87DF9" w:rsidRDefault="0055201D" w:rsidP="00FD2888">
      <w:pPr>
        <w:pStyle w:val="PURBreadcrumb"/>
        <w:keepNext w:val="0"/>
        <w:rPr>
          <w:lang w:val="fr-FR"/>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77" w14:textId="77777777" w:rsidR="009A4C7C" w:rsidRPr="00B87DF9" w:rsidRDefault="009A4C7C" w:rsidP="00FD2888">
      <w:pPr>
        <w:pStyle w:val="PURProductName"/>
        <w:rPr>
          <w:lang w:val="fr-FR"/>
        </w:rPr>
      </w:pPr>
      <w:bookmarkStart w:id="737" w:name="_Toc371268295"/>
      <w:bookmarkStart w:id="738" w:name="_Toc371268361"/>
      <w:bookmarkStart w:id="739" w:name="_Toc381961376"/>
      <w:bookmarkStart w:id="740" w:name="_Toc381961417"/>
      <w:r w:rsidRPr="00B87DF9">
        <w:rPr>
          <w:lang w:val="fr-FR"/>
        </w:rPr>
        <w:t>System Center 2012 R2 Configuration Manager</w:t>
      </w:r>
      <w:bookmarkEnd w:id="725"/>
      <w:bookmarkEnd w:id="726"/>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r w:rsidRPr="00FD2888">
        <w:fldChar w:fldCharType="begin"/>
      </w:r>
      <w:r w:rsidRPr="00B87DF9">
        <w:rPr>
          <w:lang w:val="fr-FR"/>
        </w:rPr>
        <w:instrText>XE "System Center 2012 R2 Configuration Manager"</w:instrText>
      </w:r>
      <w:r w:rsidRPr="00FD2888">
        <w:fldChar w:fldCharType="end"/>
      </w:r>
    </w:p>
    <w:p w14:paraId="59E58778" w14:textId="77777777" w:rsidR="009A4C7C" w:rsidRPr="00B87DF9" w:rsidRDefault="009A4C7C"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FD2888" w14:paraId="59E5877B" w14:textId="77777777" w:rsidTr="00AB3D69">
        <w:tc>
          <w:tcPr>
            <w:tcW w:w="2477" w:type="pct"/>
            <w:tcBorders>
              <w:top w:val="single" w:sz="4" w:space="0" w:color="auto"/>
              <w:bottom w:val="nil"/>
            </w:tcBorders>
          </w:tcPr>
          <w:p w14:paraId="59E58779" w14:textId="77777777" w:rsidR="00D14C97" w:rsidRPr="00B87DF9" w:rsidRDefault="00D14C97" w:rsidP="00FD2888">
            <w:pPr>
              <w:pStyle w:val="PURLMSH"/>
              <w:rPr>
                <w:lang w:val="es-ES"/>
              </w:rPr>
            </w:pPr>
            <w:r w:rsidRPr="00B87DF9">
              <w:rPr>
                <w:lang w:val="es-ES"/>
              </w:rPr>
              <w:t xml:space="preserve">Seção Aplicável de Termos Gerais da SAL: </w:t>
            </w:r>
            <w:hyperlink w:anchor="SALTerms_MGMT" w:history="1">
              <w:r w:rsidRPr="00B87DF9">
                <w:rPr>
                  <w:rStyle w:val="Hyperlink"/>
                  <w:lang w:val="es-ES"/>
                </w:rPr>
                <w:t>Servidores de Gerenciamento</w:t>
              </w:r>
            </w:hyperlink>
          </w:p>
        </w:tc>
        <w:tc>
          <w:tcPr>
            <w:tcW w:w="2523" w:type="pct"/>
            <w:tcBorders>
              <w:top w:val="single" w:sz="4" w:space="0" w:color="auto"/>
              <w:bottom w:val="nil"/>
            </w:tcBorders>
          </w:tcPr>
          <w:p w14:paraId="59E5877A" w14:textId="77777777" w:rsidR="00D14C97" w:rsidRPr="00FD2888" w:rsidRDefault="004F154D" w:rsidP="00FD2888">
            <w:pPr>
              <w:pStyle w:val="PURLMSH"/>
            </w:pPr>
            <w:r w:rsidRPr="00FD2888">
              <w:t xml:space="preserve">Consulte Notificações Aplicáveis: </w:t>
            </w:r>
            <w:r w:rsidRPr="00FD2888">
              <w:rPr>
                <w:b/>
              </w:rPr>
              <w:t>Não</w:t>
            </w:r>
          </w:p>
        </w:tc>
      </w:tr>
      <w:tr w:rsidR="004F6F1D" w:rsidRPr="00A5379A" w14:paraId="59E5877E" w14:textId="77777777" w:rsidTr="00AB3D69">
        <w:tc>
          <w:tcPr>
            <w:tcW w:w="2477" w:type="pct"/>
            <w:tcBorders>
              <w:top w:val="nil"/>
            </w:tcBorders>
          </w:tcPr>
          <w:p w14:paraId="59E5877C" w14:textId="77777777" w:rsidR="003B0799" w:rsidRPr="00B87DF9" w:rsidRDefault="007331A1" w:rsidP="00FD2888">
            <w:pPr>
              <w:pStyle w:val="PURLMSH"/>
              <w:rPr>
                <w:b/>
                <w:lang w:val="es-ES"/>
              </w:rPr>
            </w:pPr>
            <w:r w:rsidRPr="00B87DF9">
              <w:rPr>
                <w:lang w:val="es-ES"/>
              </w:rPr>
              <w:t xml:space="preserve">Software Adicional/Cliente: </w:t>
            </w:r>
            <w:r w:rsidRPr="00B87DF9">
              <w:rPr>
                <w:b/>
                <w:lang w:val="es-ES"/>
              </w:rPr>
              <w:t xml:space="preserve">Sim </w:t>
            </w:r>
            <w:r w:rsidRPr="00B87DF9">
              <w:rPr>
                <w:i/>
                <w:lang w:val="es-ES"/>
              </w:rPr>
              <w:t xml:space="preserve">(consulte o </w:t>
            </w:r>
            <w:hyperlink w:anchor="Appendix1" w:history="1">
              <w:r w:rsidRPr="00B87DF9">
                <w:rPr>
                  <w:rStyle w:val="Hyperlink"/>
                  <w:i/>
                  <w:lang w:val="es-ES"/>
                </w:rPr>
                <w:t>Apêndice 1</w:t>
              </w:r>
            </w:hyperlink>
            <w:r w:rsidRPr="00B87DF9">
              <w:rPr>
                <w:i/>
                <w:lang w:val="es-ES"/>
              </w:rPr>
              <w:t>)</w:t>
            </w:r>
          </w:p>
        </w:tc>
        <w:tc>
          <w:tcPr>
            <w:tcW w:w="2523" w:type="pct"/>
            <w:tcBorders>
              <w:top w:val="nil"/>
            </w:tcBorders>
          </w:tcPr>
          <w:p w14:paraId="59E5877D" w14:textId="77777777" w:rsidR="004F6F1D" w:rsidRPr="00A5379A" w:rsidRDefault="004F6F1D"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781" w14:textId="77777777" w:rsidTr="00AB3D69">
        <w:tc>
          <w:tcPr>
            <w:tcW w:w="2477" w:type="pct"/>
            <w:tcBorders>
              <w:top w:val="nil"/>
            </w:tcBorders>
          </w:tcPr>
          <w:p w14:paraId="59E5877F" w14:textId="77777777" w:rsidR="007331A1" w:rsidRPr="00A5379A" w:rsidRDefault="007331A1" w:rsidP="00FD2888">
            <w:pPr>
              <w:pStyle w:val="PURLMSH"/>
              <w:rPr>
                <w:lang w:val="es-ES"/>
              </w:rPr>
            </w:pPr>
          </w:p>
        </w:tc>
        <w:tc>
          <w:tcPr>
            <w:tcW w:w="2523" w:type="pct"/>
            <w:tcBorders>
              <w:top w:val="nil"/>
            </w:tcBorders>
          </w:tcPr>
          <w:p w14:paraId="59E58780"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783" w14:textId="77777777" w:rsidTr="00AB3D69">
        <w:tblPrEx>
          <w:tblBorders>
            <w:top w:val="none" w:sz="0" w:space="0" w:color="auto"/>
            <w:bottom w:val="none" w:sz="0" w:space="0" w:color="auto"/>
          </w:tblBorders>
        </w:tblPrEx>
        <w:tc>
          <w:tcPr>
            <w:tcW w:w="5000" w:type="pct"/>
            <w:gridSpan w:val="2"/>
            <w:shd w:val="clear" w:color="auto" w:fill="E5EEF7"/>
          </w:tcPr>
          <w:p w14:paraId="59E58782" w14:textId="77777777" w:rsidR="009A4C7C" w:rsidRPr="00925AAA" w:rsidRDefault="00AB3D69"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(LICENÇAS DE ACESSO PARA ASSINANTES) DE CLIENTE</w:t>
            </w:r>
          </w:p>
        </w:tc>
      </w:tr>
      <w:tr w:rsidR="009A4C7C" w:rsidRPr="00FD2888" w14:paraId="59E58786" w14:textId="77777777" w:rsidTr="00AB3D69">
        <w:tblPrEx>
          <w:tblBorders>
            <w:top w:val="none" w:sz="0" w:space="0" w:color="auto"/>
            <w:bottom w:val="none" w:sz="0" w:space="0" w:color="auto"/>
          </w:tblBorders>
        </w:tblPrEx>
        <w:tc>
          <w:tcPr>
            <w:tcW w:w="5000" w:type="pct"/>
            <w:gridSpan w:val="2"/>
          </w:tcPr>
          <w:p w14:paraId="59E58784" w14:textId="77777777" w:rsidR="009A4C7C" w:rsidRPr="00FD2888" w:rsidRDefault="00BB41EF" w:rsidP="00FD2888">
            <w:pPr>
              <w:pStyle w:val="PURTableHeaderWhite"/>
              <w:spacing w:after="0"/>
            </w:pPr>
            <w:r w:rsidRPr="00FD2888">
              <w:rPr>
                <w:i w:val="0"/>
                <w:color w:val="404040" w:themeColor="text1" w:themeTint="BF"/>
              </w:rPr>
              <w:t>Você precisa de:</w:t>
            </w:r>
          </w:p>
          <w:p w14:paraId="59E58785" w14:textId="77777777" w:rsidR="009A4C7C" w:rsidRPr="00FD2888" w:rsidRDefault="009A4C7C" w:rsidP="00FD2888">
            <w:pPr>
              <w:pStyle w:val="PURBullet-Indented"/>
            </w:pPr>
            <w:r w:rsidRPr="00FD2888">
              <w:t>SAL do Cliente do System Center 2012 Configuration Manager</w:t>
            </w:r>
          </w:p>
        </w:tc>
      </w:tr>
    </w:tbl>
    <w:bookmarkStart w:id="741" w:name="_Toc299519153"/>
    <w:bookmarkStart w:id="742" w:name="_Toc299531585"/>
    <w:bookmarkStart w:id="743" w:name="_Toc299531909"/>
    <w:bookmarkStart w:id="744" w:name="_Toc299957192"/>
    <w:bookmarkStart w:id="745" w:name="_Toc346536883"/>
    <w:bookmarkStart w:id="746" w:name="_Toc346895334"/>
    <w:bookmarkStart w:id="747" w:name="_Toc339280347"/>
    <w:bookmarkStart w:id="748" w:name="_Toc339280490"/>
    <w:bookmarkStart w:id="749" w:name="_Toc363552820"/>
    <w:bookmarkStart w:id="750" w:name="_Toc363552883"/>
    <w:bookmarkStart w:id="751" w:name="_Toc378682182"/>
    <w:bookmarkStart w:id="752" w:name="_Toc378682284"/>
    <w:p w14:paraId="59E58787" w14:textId="77777777" w:rsidR="00204150" w:rsidRPr="00B87DF9" w:rsidRDefault="0055201D" w:rsidP="00FD2888">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88" w14:textId="77777777" w:rsidR="009A4C7C" w:rsidRPr="00B87DF9" w:rsidRDefault="009A4C7C" w:rsidP="00FD2888">
      <w:pPr>
        <w:pStyle w:val="PURProductName"/>
        <w:rPr>
          <w:lang w:val="es-ES"/>
        </w:rPr>
      </w:pPr>
      <w:bookmarkStart w:id="753" w:name="_Toc371268296"/>
      <w:bookmarkStart w:id="754" w:name="_Toc371268362"/>
      <w:bookmarkStart w:id="755" w:name="_Toc381961377"/>
      <w:bookmarkStart w:id="756" w:name="_Toc381961418"/>
      <w:r w:rsidRPr="00B87DF9">
        <w:rPr>
          <w:lang w:val="es-ES"/>
        </w:rPr>
        <w:t>Visio 2013 Professional</w:t>
      </w:r>
      <w:bookmarkEnd w:id="741"/>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r w:rsidRPr="00FD2888">
        <w:fldChar w:fldCharType="begin"/>
      </w:r>
      <w:r w:rsidRPr="00B87DF9">
        <w:rPr>
          <w:lang w:val="es-ES"/>
        </w:rPr>
        <w:instrText>XE "Visio 2013 Professional"</w:instrText>
      </w:r>
      <w:r w:rsidRPr="00FD2888">
        <w:fldChar w:fldCharType="end"/>
      </w:r>
    </w:p>
    <w:p w14:paraId="59E58789" w14:textId="77777777" w:rsidR="009A4C7C" w:rsidRPr="00B87DF9" w:rsidRDefault="009A4C7C"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925AAA" w14:paraId="59E5878C" w14:textId="77777777" w:rsidTr="008B2955">
        <w:tc>
          <w:tcPr>
            <w:tcW w:w="2477" w:type="pct"/>
            <w:tcBorders>
              <w:top w:val="single" w:sz="4" w:space="0" w:color="auto"/>
              <w:bottom w:val="nil"/>
            </w:tcBorders>
          </w:tcPr>
          <w:p w14:paraId="59E5878A" w14:textId="77777777" w:rsidR="00D14C97" w:rsidRPr="00B87DF9" w:rsidRDefault="00D14C97"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tcBorders>
              <w:top w:val="single" w:sz="4" w:space="0" w:color="auto"/>
              <w:bottom w:val="nil"/>
            </w:tcBorders>
          </w:tcPr>
          <w:p w14:paraId="59E5878B" w14:textId="77777777" w:rsidR="00D14C97" w:rsidRPr="00B87DF9" w:rsidRDefault="000914BD" w:rsidP="006409D5">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w:t>
            </w:r>
            <w:r w:rsidR="006409D5">
              <w:rPr>
                <w:i/>
                <w:lang w:val="es-ES"/>
              </w:rPr>
              <w:t> </w:t>
            </w:r>
            <w:r w:rsidRPr="00B87DF9">
              <w:rPr>
                <w:i/>
                <w:lang w:val="es-ES"/>
              </w:rPr>
              <w:t>o</w:t>
            </w:r>
            <w:r w:rsidR="006409D5">
              <w:rPr>
                <w:i/>
                <w:lang w:val="es-ES"/>
              </w:rPr>
              <w:t> </w:t>
            </w:r>
            <w:hyperlink w:anchor="Apêndice2" w:history="1">
              <w:r w:rsidRPr="00B87DF9">
                <w:rPr>
                  <w:rStyle w:val="Hyperlink"/>
                  <w:i/>
                  <w:lang w:val="es-ES"/>
                </w:rPr>
                <w:t>Apêndice</w:t>
              </w:r>
              <w:r w:rsidR="006409D5">
                <w:rPr>
                  <w:rStyle w:val="Hyperlink"/>
                  <w:i/>
                  <w:lang w:val="es-ES"/>
                </w:rPr>
                <w:t> </w:t>
              </w:r>
              <w:r w:rsidRPr="00B87DF9">
                <w:rPr>
                  <w:rStyle w:val="Hyperlink"/>
                  <w:i/>
                  <w:lang w:val="es-ES"/>
                </w:rPr>
                <w:t>2</w:t>
              </w:r>
            </w:hyperlink>
            <w:r w:rsidRPr="00B87DF9">
              <w:rPr>
                <w:i/>
                <w:lang w:val="es-ES"/>
              </w:rPr>
              <w:t>)</w:t>
            </w:r>
          </w:p>
        </w:tc>
      </w:tr>
      <w:tr w:rsidR="009A4C7C" w:rsidRPr="00B87DF9" w14:paraId="59E5878F" w14:textId="77777777" w:rsidTr="008B2955">
        <w:tc>
          <w:tcPr>
            <w:tcW w:w="2477" w:type="pct"/>
            <w:tcBorders>
              <w:top w:val="nil"/>
            </w:tcBorders>
          </w:tcPr>
          <w:p w14:paraId="59E5878D" w14:textId="77777777" w:rsidR="009A4C7C" w:rsidRPr="00FD2888" w:rsidRDefault="009A4C7C" w:rsidP="00FD2888">
            <w:pPr>
              <w:pStyle w:val="PURLMSH"/>
            </w:pPr>
            <w:r w:rsidRPr="00FD2888">
              <w:t xml:space="preserve">Software Adicional/Cliente: </w:t>
            </w:r>
            <w:r w:rsidRPr="00FD2888">
              <w:rPr>
                <w:b/>
              </w:rPr>
              <w:t>Não</w:t>
            </w:r>
          </w:p>
        </w:tc>
        <w:tc>
          <w:tcPr>
            <w:tcW w:w="2523" w:type="pct"/>
            <w:tcBorders>
              <w:top w:val="nil"/>
            </w:tcBorders>
          </w:tcPr>
          <w:p w14:paraId="59E5878E" w14:textId="77777777" w:rsidR="009A4C7C" w:rsidRPr="00B87DF9" w:rsidRDefault="00785537"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791"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90"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lastRenderedPageBreak/>
              <w:t>SALs (LICENÇA DE ACESSO PARA ASSINANTES)</w:t>
            </w:r>
          </w:p>
        </w:tc>
      </w:tr>
      <w:tr w:rsidR="009A4C7C" w:rsidRPr="00FD2888" w14:paraId="59E5879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9E58792" w14:textId="77777777" w:rsidR="009A4C7C" w:rsidRPr="00FD2888" w:rsidRDefault="00BB41EF" w:rsidP="00FD2888">
            <w:pPr>
              <w:pStyle w:val="PURBody"/>
            </w:pPr>
            <w:r w:rsidRPr="00FD2888">
              <w:rPr>
                <w:b/>
              </w:rPr>
              <w:t>Você precisa de:</w:t>
            </w:r>
          </w:p>
          <w:p w14:paraId="59E58793" w14:textId="77777777" w:rsidR="009A4C7C" w:rsidRPr="00FD2888" w:rsidRDefault="00397469" w:rsidP="00FD2888">
            <w:pPr>
              <w:pStyle w:val="PURBullet-Indented"/>
              <w:rPr>
                <w:b/>
                <w:bCs/>
              </w:rPr>
            </w:pPr>
            <w:r w:rsidRPr="00FD2888">
              <w:t>SAL do Visio 2013 Professional</w:t>
            </w:r>
          </w:p>
        </w:tc>
      </w:tr>
    </w:tbl>
    <w:bookmarkStart w:id="757" w:name="_Toc299519154"/>
    <w:bookmarkStart w:id="758" w:name="_Toc299531586"/>
    <w:bookmarkStart w:id="759" w:name="_Toc299531910"/>
    <w:bookmarkStart w:id="760" w:name="_Toc299957193"/>
    <w:bookmarkStart w:id="761" w:name="_Toc346536884"/>
    <w:bookmarkStart w:id="762" w:name="_Toc346895335"/>
    <w:bookmarkStart w:id="763" w:name="_Toc339280348"/>
    <w:bookmarkStart w:id="764" w:name="_Toc339280491"/>
    <w:bookmarkStart w:id="765" w:name="_Toc363552821"/>
    <w:bookmarkStart w:id="766" w:name="_Toc363552884"/>
    <w:bookmarkStart w:id="767" w:name="_Toc378682183"/>
    <w:bookmarkStart w:id="768" w:name="_Toc378682285"/>
    <w:p w14:paraId="59E58795" w14:textId="77777777" w:rsidR="00204150" w:rsidRPr="00FD2888" w:rsidRDefault="0055201D" w:rsidP="00FD2888">
      <w:pPr>
        <w:pStyle w:val="PURBreadcrumb"/>
        <w:keepNext w:val="0"/>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796" w14:textId="77777777" w:rsidR="009A4C7C" w:rsidRPr="00FD2888" w:rsidRDefault="009A4C7C" w:rsidP="00FD2888">
      <w:pPr>
        <w:pStyle w:val="PURProductName"/>
        <w:keepNext w:val="0"/>
      </w:pPr>
      <w:bookmarkStart w:id="769" w:name="_Toc371268297"/>
      <w:bookmarkStart w:id="770" w:name="_Toc371268363"/>
      <w:bookmarkStart w:id="771" w:name="_Toc381961378"/>
      <w:bookmarkStart w:id="772" w:name="_Toc381961419"/>
      <w:r w:rsidRPr="00FD2888">
        <w:t>Visio 2013 Standard</w:t>
      </w:r>
      <w:bookmarkEnd w:id="757"/>
      <w:bookmarkEnd w:id="758"/>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r w:rsidRPr="00FD2888">
        <w:fldChar w:fldCharType="begin"/>
      </w:r>
      <w:r w:rsidRPr="00FD2888">
        <w:instrText>XE "Visio 2013 Standard"</w:instrText>
      </w:r>
      <w:r w:rsidRPr="00FD2888">
        <w:fldChar w:fldCharType="end"/>
      </w:r>
    </w:p>
    <w:p w14:paraId="59E58797" w14:textId="77777777" w:rsidR="009A4C7C" w:rsidRPr="00B87DF9" w:rsidRDefault="009A4C7C"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925AAA" w14:paraId="59E5879A" w14:textId="77777777" w:rsidTr="008B2955">
        <w:tc>
          <w:tcPr>
            <w:tcW w:w="2477" w:type="pct"/>
            <w:tcBorders>
              <w:top w:val="single" w:sz="4" w:space="0" w:color="auto"/>
              <w:bottom w:val="nil"/>
            </w:tcBorders>
          </w:tcPr>
          <w:p w14:paraId="59E58798" w14:textId="77777777" w:rsidR="00D14C97" w:rsidRPr="00B87DF9" w:rsidRDefault="00D14C97"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tcBorders>
              <w:top w:val="single" w:sz="4" w:space="0" w:color="auto"/>
              <w:bottom w:val="nil"/>
            </w:tcBorders>
          </w:tcPr>
          <w:p w14:paraId="59E58799" w14:textId="77777777" w:rsidR="00D14C97" w:rsidRPr="00B87DF9" w:rsidRDefault="000914BD" w:rsidP="006409D5">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w:t>
            </w:r>
            <w:r w:rsidR="006409D5">
              <w:rPr>
                <w:i/>
                <w:lang w:val="es-ES"/>
              </w:rPr>
              <w:t> </w:t>
            </w:r>
            <w:r w:rsidRPr="00B87DF9">
              <w:rPr>
                <w:i/>
                <w:lang w:val="es-ES"/>
              </w:rPr>
              <w:t>o</w:t>
            </w:r>
            <w:r w:rsidR="006409D5">
              <w:rPr>
                <w:i/>
                <w:lang w:val="es-ES"/>
              </w:rPr>
              <w:t> </w:t>
            </w:r>
            <w:hyperlink w:anchor="Appendix2" w:history="1">
              <w:r w:rsidRPr="00B87DF9">
                <w:rPr>
                  <w:rStyle w:val="Hyperlink"/>
                  <w:i/>
                  <w:lang w:val="es-ES"/>
                </w:rPr>
                <w:t>Apêndice</w:t>
              </w:r>
              <w:r w:rsidR="006409D5">
                <w:rPr>
                  <w:rStyle w:val="Hyperlink"/>
                  <w:i/>
                  <w:lang w:val="es-ES"/>
                </w:rPr>
                <w:t> </w:t>
              </w:r>
              <w:r w:rsidRPr="00B87DF9">
                <w:rPr>
                  <w:rStyle w:val="Hyperlink"/>
                  <w:i/>
                  <w:lang w:val="es-ES"/>
                </w:rPr>
                <w:t>2</w:t>
              </w:r>
            </w:hyperlink>
            <w:r w:rsidRPr="00B87DF9">
              <w:rPr>
                <w:i/>
                <w:lang w:val="es-ES"/>
              </w:rPr>
              <w:t>)</w:t>
            </w:r>
          </w:p>
        </w:tc>
      </w:tr>
      <w:tr w:rsidR="009A4C7C" w:rsidRPr="00B87DF9" w14:paraId="59E5879D" w14:textId="77777777" w:rsidTr="008B2955">
        <w:tc>
          <w:tcPr>
            <w:tcW w:w="2477" w:type="pct"/>
            <w:tcBorders>
              <w:top w:val="nil"/>
            </w:tcBorders>
          </w:tcPr>
          <w:p w14:paraId="59E5879B" w14:textId="77777777" w:rsidR="009A4C7C" w:rsidRPr="00FD2888" w:rsidRDefault="009A4C7C" w:rsidP="00FD2888">
            <w:pPr>
              <w:pStyle w:val="PURLMSH"/>
            </w:pPr>
            <w:r w:rsidRPr="00FD2888">
              <w:t xml:space="preserve">Software Adicional/Cliente: </w:t>
            </w:r>
            <w:r w:rsidRPr="00FD2888">
              <w:rPr>
                <w:b/>
              </w:rPr>
              <w:t>Não</w:t>
            </w:r>
          </w:p>
        </w:tc>
        <w:tc>
          <w:tcPr>
            <w:tcW w:w="2523" w:type="pct"/>
            <w:tcBorders>
              <w:top w:val="nil"/>
            </w:tcBorders>
          </w:tcPr>
          <w:p w14:paraId="59E5879C" w14:textId="77777777" w:rsidR="009A4C7C" w:rsidRPr="00B87DF9" w:rsidRDefault="00785537"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9A4C7C" w:rsidRPr="00925AAA" w14:paraId="59E5879F"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9E" w14:textId="77777777" w:rsidR="009A4C7C" w:rsidRPr="00925AAA" w:rsidRDefault="009A4C7C"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9A4C7C" w:rsidRPr="00FD2888" w14:paraId="59E587A2"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9E587A0" w14:textId="77777777" w:rsidR="009A4C7C" w:rsidRPr="00FD2888" w:rsidRDefault="00BB41EF" w:rsidP="00FD2888">
            <w:pPr>
              <w:pStyle w:val="PURBody"/>
            </w:pPr>
            <w:r w:rsidRPr="00FD2888">
              <w:rPr>
                <w:b/>
              </w:rPr>
              <w:t>Você precisa de:</w:t>
            </w:r>
          </w:p>
          <w:p w14:paraId="59E587A1" w14:textId="77777777" w:rsidR="009A4C7C" w:rsidRPr="00FD2888" w:rsidRDefault="00397469" w:rsidP="00FD2888">
            <w:pPr>
              <w:pStyle w:val="PURBullet-Indented"/>
              <w:rPr>
                <w:b/>
                <w:bCs/>
              </w:rPr>
            </w:pPr>
            <w:r w:rsidRPr="00FD2888">
              <w:t>SAL do Visio 2013 Standard</w:t>
            </w:r>
          </w:p>
        </w:tc>
      </w:tr>
    </w:tbl>
    <w:p w14:paraId="59E587A3" w14:textId="77777777" w:rsidR="009A4C7C"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7A4" w14:textId="77777777" w:rsidR="00DD1638" w:rsidRPr="00FD2888" w:rsidRDefault="00DD1638" w:rsidP="00FD2888">
      <w:pPr>
        <w:pStyle w:val="PURProductName"/>
      </w:pPr>
      <w:bookmarkStart w:id="773" w:name="_Toc347044732"/>
      <w:bookmarkStart w:id="774" w:name="_Toc347045412"/>
      <w:bookmarkStart w:id="775" w:name="_Toc355093388"/>
      <w:bookmarkStart w:id="776" w:name="_Toc355093533"/>
      <w:bookmarkStart w:id="777" w:name="_Toc363552822"/>
      <w:bookmarkStart w:id="778" w:name="_Toc363552885"/>
      <w:bookmarkStart w:id="779" w:name="_Toc378682184"/>
      <w:bookmarkStart w:id="780" w:name="_Toc378682286"/>
      <w:bookmarkStart w:id="781" w:name="_Toc371268298"/>
      <w:bookmarkStart w:id="782" w:name="_Toc371268364"/>
      <w:bookmarkStart w:id="783" w:name="_Toc381961379"/>
      <w:bookmarkStart w:id="784" w:name="_Toc381961420"/>
      <w:bookmarkStart w:id="785" w:name="_Toc346536885"/>
      <w:bookmarkStart w:id="786" w:name="_Toc346895336"/>
      <w:bookmarkStart w:id="787" w:name="_Toc339280349"/>
      <w:bookmarkStart w:id="788" w:name="_Toc339280492"/>
      <w:bookmarkStart w:id="789" w:name="_Toc299519155"/>
      <w:bookmarkStart w:id="790" w:name="_Toc299531587"/>
      <w:bookmarkStart w:id="791" w:name="_Toc299531911"/>
      <w:bookmarkStart w:id="792" w:name="_Toc299957194"/>
      <w:r w:rsidRPr="00FD2888">
        <w:t>Visual Studio Premium 2013</w:t>
      </w:r>
      <w:bookmarkEnd w:id="773"/>
      <w:bookmarkEnd w:id="774"/>
      <w:bookmarkEnd w:id="775"/>
      <w:bookmarkEnd w:id="776"/>
      <w:bookmarkEnd w:id="777"/>
      <w:bookmarkEnd w:id="778"/>
      <w:bookmarkEnd w:id="779"/>
      <w:bookmarkEnd w:id="780"/>
      <w:bookmarkEnd w:id="781"/>
      <w:bookmarkEnd w:id="782"/>
      <w:bookmarkEnd w:id="783"/>
      <w:bookmarkEnd w:id="784"/>
      <w:r w:rsidRPr="00FD2888">
        <w:fldChar w:fldCharType="begin"/>
      </w:r>
      <w:r w:rsidRPr="00FD2888">
        <w:instrText>XE "Visual Studio Premium 2013"</w:instrText>
      </w:r>
      <w:r w:rsidRPr="00FD2888">
        <w:fldChar w:fldCharType="end"/>
      </w:r>
    </w:p>
    <w:p w14:paraId="59E587A5" w14:textId="77777777" w:rsidR="00DD1638" w:rsidRPr="00B87DF9" w:rsidRDefault="00DD1638" w:rsidP="006409D5">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925AAA" w14:paraId="59E587A8" w14:textId="77777777" w:rsidTr="00224512">
        <w:tc>
          <w:tcPr>
            <w:tcW w:w="2477" w:type="pct"/>
            <w:tcBorders>
              <w:top w:val="single" w:sz="4" w:space="0" w:color="auto"/>
              <w:bottom w:val="nil"/>
            </w:tcBorders>
          </w:tcPr>
          <w:p w14:paraId="59E587A6" w14:textId="77777777" w:rsidR="00DD1638" w:rsidRPr="00B87DF9" w:rsidRDefault="00DD1638"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tcBorders>
              <w:top w:val="single" w:sz="4" w:space="0" w:color="auto"/>
              <w:bottom w:val="nil"/>
            </w:tcBorders>
          </w:tcPr>
          <w:p w14:paraId="59E587A7" w14:textId="77777777" w:rsidR="00DD1638" w:rsidRPr="00B87DF9" w:rsidRDefault="00DD1638" w:rsidP="00FD2888">
            <w:pPr>
              <w:pStyle w:val="PURLMSH"/>
              <w:rPr>
                <w:i/>
                <w:lang w:val="es-ES"/>
              </w:rPr>
            </w:pPr>
            <w:r w:rsidRPr="00B87DF9">
              <w:rPr>
                <w:lang w:val="es-ES"/>
              </w:rPr>
              <w:t xml:space="preserve">Consulte Notificações Aplicáveis: </w:t>
            </w:r>
            <w:r w:rsidRPr="00B87DF9">
              <w:rPr>
                <w:b/>
                <w:lang w:val="es-ES"/>
              </w:rPr>
              <w:t xml:space="preserve">Transferência de Dados, Bing Maps, Estrutura de Localização, APIs de Mapeamento, Contas da Microsoft no Visual Studio, H.264/MPEG-4 AVC e/ou VC-1 </w:t>
            </w:r>
            <w:r w:rsidRPr="00B87DF9">
              <w:rPr>
                <w:i/>
                <w:lang w:val="es-ES"/>
              </w:rPr>
              <w:t xml:space="preserve">(consulte o </w:t>
            </w:r>
            <w:hyperlink w:anchor="Appendix2" w:history="1">
              <w:r w:rsidRPr="00B87DF9">
                <w:rPr>
                  <w:rStyle w:val="Hyperlink"/>
                  <w:i/>
                  <w:lang w:val="es-ES"/>
                </w:rPr>
                <w:t>Apêndice 2</w:t>
              </w:r>
            </w:hyperlink>
            <w:r w:rsidRPr="00B87DF9">
              <w:rPr>
                <w:i/>
                <w:lang w:val="es-ES"/>
              </w:rPr>
              <w:t>)</w:t>
            </w:r>
          </w:p>
        </w:tc>
      </w:tr>
      <w:tr w:rsidR="00DD1638" w:rsidRPr="00A5379A" w14:paraId="59E587AB" w14:textId="77777777" w:rsidTr="00224512">
        <w:tc>
          <w:tcPr>
            <w:tcW w:w="2477" w:type="pct"/>
            <w:tcBorders>
              <w:top w:val="nil"/>
              <w:bottom w:val="nil"/>
            </w:tcBorders>
          </w:tcPr>
          <w:p w14:paraId="59E587A9" w14:textId="77777777" w:rsidR="00785537" w:rsidRPr="00FD2888" w:rsidRDefault="00DD1638" w:rsidP="00FD2888">
            <w:pPr>
              <w:pStyle w:val="PURLMSH"/>
              <w:rPr>
                <w:b/>
              </w:rPr>
            </w:pPr>
            <w:r w:rsidRPr="00FD2888">
              <w:t xml:space="preserve">Software Adicional/Cliente: </w:t>
            </w:r>
            <w:r w:rsidRPr="00FD2888">
              <w:rPr>
                <w:b/>
              </w:rPr>
              <w:t>Não</w:t>
            </w:r>
          </w:p>
        </w:tc>
        <w:tc>
          <w:tcPr>
            <w:tcW w:w="2523" w:type="pct"/>
            <w:tcBorders>
              <w:top w:val="nil"/>
              <w:bottom w:val="nil"/>
            </w:tcBorders>
          </w:tcPr>
          <w:p w14:paraId="59E587AA" w14:textId="77777777" w:rsidR="00DD1638" w:rsidRPr="00A5379A" w:rsidRDefault="00DD1638"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7AE" w14:textId="77777777" w:rsidTr="00224512">
        <w:tc>
          <w:tcPr>
            <w:tcW w:w="2477" w:type="pct"/>
            <w:tcBorders>
              <w:top w:val="nil"/>
              <w:bottom w:val="nil"/>
            </w:tcBorders>
          </w:tcPr>
          <w:p w14:paraId="59E587AC" w14:textId="77777777" w:rsidR="007331A1" w:rsidRPr="00A5379A" w:rsidRDefault="007331A1" w:rsidP="00FD2888">
            <w:pPr>
              <w:pStyle w:val="PURLMSH"/>
              <w:rPr>
                <w:lang w:val="es-ES"/>
              </w:rPr>
            </w:pPr>
          </w:p>
        </w:tc>
        <w:tc>
          <w:tcPr>
            <w:tcW w:w="2523" w:type="pct"/>
            <w:tcBorders>
              <w:top w:val="nil"/>
              <w:bottom w:val="nil"/>
            </w:tcBorders>
          </w:tcPr>
          <w:p w14:paraId="59E587AD"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DD1638" w:rsidRPr="00925AAA" w14:paraId="59E587B0"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AF" w14:textId="77777777" w:rsidR="00DD1638" w:rsidRPr="00925AAA" w:rsidRDefault="00DD1638"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D1638" w:rsidRPr="00FD2888" w14:paraId="59E587B3"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7B1" w14:textId="77777777" w:rsidR="00DD1638" w:rsidRPr="00FD2888" w:rsidRDefault="00DD1638" w:rsidP="00FD2888">
            <w:pPr>
              <w:pStyle w:val="PURBody"/>
            </w:pPr>
            <w:r w:rsidRPr="00FD2888">
              <w:rPr>
                <w:b/>
              </w:rPr>
              <w:t>Você precisa de:</w:t>
            </w:r>
          </w:p>
          <w:p w14:paraId="59E587B2" w14:textId="77777777" w:rsidR="00DD1638" w:rsidRPr="00FD2888" w:rsidRDefault="00DD1638" w:rsidP="00FD2888">
            <w:pPr>
              <w:pStyle w:val="PURBullet-Indented"/>
              <w:rPr>
                <w:b/>
                <w:bCs/>
              </w:rPr>
            </w:pPr>
            <w:r w:rsidRPr="00FD2888">
              <w:t>SAL do Visual Studio Premium 2013</w:t>
            </w:r>
          </w:p>
        </w:tc>
      </w:tr>
    </w:tbl>
    <w:p w14:paraId="59E587B4" w14:textId="77777777" w:rsidR="00B15A15" w:rsidRDefault="00B15A15" w:rsidP="00B15A15">
      <w:pPr>
        <w:pStyle w:val="PURADDITIONALTERMSHEADERMB"/>
        <w:pBdr>
          <w:top w:val="none" w:sz="0" w:space="0" w:color="auto"/>
          <w:left w:val="none" w:sz="0" w:space="0" w:color="auto"/>
          <w:bottom w:val="none" w:sz="0" w:space="0" w:color="auto"/>
          <w:right w:val="none" w:sz="0" w:space="0" w:color="auto"/>
        </w:pBdr>
        <w:shd w:val="clear" w:color="auto" w:fill="auto"/>
      </w:pPr>
    </w:p>
    <w:p w14:paraId="59E587B5" w14:textId="77777777" w:rsidR="00DD1638" w:rsidRPr="00FD2888" w:rsidRDefault="00DD1638" w:rsidP="00FD2888">
      <w:pPr>
        <w:pStyle w:val="PURADDITIONALTERMSHEADERMB"/>
      </w:pPr>
      <w:r w:rsidRPr="00FD2888">
        <w:t>Termos Adicionais:</w:t>
      </w:r>
    </w:p>
    <w:p w14:paraId="59E587B6" w14:textId="77777777" w:rsidR="00DD1638" w:rsidRPr="00FD2888" w:rsidRDefault="00DD1638" w:rsidP="00FD2888">
      <w:pPr>
        <w:pStyle w:val="PURBlueStrong"/>
        <w:rPr>
          <w:spacing w:val="0"/>
        </w:rPr>
      </w:pPr>
      <w:r w:rsidRPr="00FD2888">
        <w:rPr>
          <w:spacing w:val="0"/>
        </w:rPr>
        <w:t>Arquivo BUILDSERVER.TXT</w:t>
      </w:r>
    </w:p>
    <w:p w14:paraId="59E587B7" w14:textId="77777777" w:rsidR="00DD1638" w:rsidRPr="00B87DF9" w:rsidRDefault="00DD1638" w:rsidP="00FD2888">
      <w:pPr>
        <w:pStyle w:val="PURBody-Indented"/>
        <w:rPr>
          <w:lang w:val="es-ES"/>
        </w:rPr>
      </w:pPr>
      <w:r w:rsidRPr="00B87DF9">
        <w:rPr>
          <w:lang w:val="es-ES"/>
        </w:rPr>
        <w:t xml:space="preserve">As Listas do BuildServer podem ser encontradas no site </w:t>
      </w:r>
      <w:hyperlink r:id="rId152" w:history="1">
        <w:r w:rsidRPr="00B87DF9">
          <w:rPr>
            <w:rStyle w:val="Hyperlink"/>
            <w:lang w:val="es-ES"/>
          </w:rPr>
          <w:t>http://go.microsoft.com/fwlink/?LinkId=286955</w:t>
        </w:r>
      </w:hyperlink>
      <w:r w:rsidRPr="00B87DF9">
        <w:rPr>
          <w:lang w:val="es-ES"/>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53" w:history="1">
        <w:r w:rsidRPr="00B87DF9">
          <w:rPr>
            <w:rStyle w:val="Hyperlink"/>
            <w:lang w:val="es-ES"/>
          </w:rPr>
          <w:t>http://go.microsoft.com/fwlink/?LinkId=286955</w:t>
        </w:r>
      </w:hyperlink>
      <w:r w:rsidRPr="00B87DF9">
        <w:rPr>
          <w:lang w:val="es-ES"/>
        </w:rPr>
        <w:t xml:space="preserve"> para uso com a mesma finalidade.</w:t>
      </w:r>
    </w:p>
    <w:p w14:paraId="59E587B8" w14:textId="77777777" w:rsidR="00DD1638" w:rsidRPr="00B87DF9" w:rsidRDefault="00DD1638" w:rsidP="00FD2888">
      <w:pPr>
        <w:pStyle w:val="PURBlueStrong"/>
        <w:rPr>
          <w:spacing w:val="0"/>
          <w:lang w:val="es-ES"/>
        </w:rPr>
      </w:pPr>
      <w:r w:rsidRPr="00B87DF9">
        <w:rPr>
          <w:spacing w:val="0"/>
          <w:lang w:val="es-ES"/>
        </w:rPr>
        <w:t>Utilitários</w:t>
      </w:r>
    </w:p>
    <w:p w14:paraId="59E587B9" w14:textId="77777777" w:rsidR="00DD1638" w:rsidRPr="00B87DF9" w:rsidRDefault="00DD1638" w:rsidP="00B15A15">
      <w:pPr>
        <w:pStyle w:val="PURBody-Indented"/>
        <w:rPr>
          <w:lang w:val="es-ES"/>
        </w:rPr>
      </w:pPr>
      <w:r w:rsidRPr="00B87DF9">
        <w:rPr>
          <w:lang w:val="es-ES"/>
        </w:rPr>
        <w:t xml:space="preserve">As Listas de Utilitários podem ser encontradas no site </w:t>
      </w:r>
      <w:hyperlink r:id="rId154" w:history="1">
        <w:r w:rsidRPr="00B87DF9">
          <w:rPr>
            <w:lang w:val="es-ES"/>
          </w:rPr>
          <w:t>http://go.microsoft.com/fwlink/?LinkId=247624</w:t>
        </w:r>
      </w:hyperlink>
      <w:r w:rsidRPr="00B87DF9">
        <w:rPr>
          <w:lang w:val="es-ES"/>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w:t>
      </w:r>
      <w:r w:rsidR="00B15A15">
        <w:rPr>
          <w:lang w:val="es-ES"/>
        </w:rPr>
        <w:t> </w:t>
      </w:r>
      <w:r w:rsidRPr="00B87DF9">
        <w:rPr>
          <w:lang w:val="es-ES"/>
        </w:rPr>
        <w:t>ter instalado no dispositivo.</w:t>
      </w:r>
    </w:p>
    <w:p w14:paraId="59E587BA" w14:textId="77777777" w:rsidR="00DD1638" w:rsidRPr="00B87DF9" w:rsidRDefault="00DD1638" w:rsidP="00FD2888">
      <w:pPr>
        <w:pStyle w:val="PURBlueStrong-Indented"/>
        <w:rPr>
          <w:spacing w:val="0"/>
          <w:lang w:val="es-ES"/>
        </w:rPr>
      </w:pPr>
      <w:r w:rsidRPr="00B87DF9">
        <w:rPr>
          <w:spacing w:val="0"/>
          <w:lang w:val="es-ES"/>
        </w:rPr>
        <w:lastRenderedPageBreak/>
        <w:t>Notificações e Programas de Terceiros.</w:t>
      </w:r>
    </w:p>
    <w:p w14:paraId="59E587BB" w14:textId="77777777" w:rsidR="00DD1638" w:rsidRPr="00B87DF9" w:rsidRDefault="00DD1638" w:rsidP="00FD2888">
      <w:pPr>
        <w:pStyle w:val="PURBody-Indented"/>
        <w:rPr>
          <w:lang w:val="es-ES"/>
        </w:rPr>
      </w:pPr>
      <w:r w:rsidRPr="00B87DF9">
        <w:rPr>
          <w:lang w:val="es-ES"/>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59E587BC" w14:textId="77777777" w:rsidR="00DD1638" w:rsidRPr="00B87DF9" w:rsidRDefault="00DD1638" w:rsidP="00FD2888">
      <w:pPr>
        <w:pStyle w:val="PURBlueStrong-Indented"/>
        <w:rPr>
          <w:spacing w:val="0"/>
          <w:lang w:val="es-ES"/>
        </w:rPr>
      </w:pPr>
      <w:r w:rsidRPr="00B87DF9">
        <w:rPr>
          <w:spacing w:val="0"/>
          <w:lang w:val="es-ES"/>
        </w:rPr>
        <w:t>Recursos do Gerenciador de Pacote e Extensão</w:t>
      </w:r>
    </w:p>
    <w:p w14:paraId="59E587BD" w14:textId="77777777" w:rsidR="00DD1638" w:rsidRPr="00B87DF9" w:rsidRDefault="00DD1638" w:rsidP="00B87DF9">
      <w:pPr>
        <w:pStyle w:val="PURBody-Indented"/>
        <w:rPr>
          <w:lang w:val="es-ES"/>
        </w:rPr>
      </w:pPr>
      <w:r w:rsidRPr="00B87DF9">
        <w:rPr>
          <w:lang w:val="es-ES"/>
        </w:rPr>
        <w:t xml:space="preserve">O software inclui os seguintes recursos (um </w:t>
      </w:r>
      <w:r w:rsidR="00B87DF9">
        <w:rPr>
          <w:lang w:val="es-ES"/>
        </w:rPr>
        <w:t>“</w:t>
      </w:r>
      <w:r w:rsidRPr="00B87DF9">
        <w:rPr>
          <w:lang w:val="es-ES"/>
        </w:rPr>
        <w:t>Recurso</w:t>
      </w:r>
      <w:r w:rsidR="00B87DF9">
        <w:rPr>
          <w:lang w:val="es-ES"/>
        </w:rPr>
        <w:t>”</w:t>
      </w:r>
      <w:r w:rsidRPr="00B87DF9">
        <w:rPr>
          <w:lang w:val="es-ES"/>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59E587BE" w14:textId="77777777" w:rsidR="003E01FF" w:rsidRPr="00B87DF9" w:rsidRDefault="003E01FF" w:rsidP="00FD2888">
      <w:pPr>
        <w:pStyle w:val="PURBlueStrong-Indented"/>
        <w:rPr>
          <w:spacing w:val="0"/>
          <w:lang w:val="es-ES"/>
        </w:rPr>
      </w:pPr>
      <w:r w:rsidRPr="00B87DF9">
        <w:rPr>
          <w:spacing w:val="0"/>
          <w:lang w:val="es-ES"/>
        </w:rPr>
        <w:t>Software de Terceiros</w:t>
      </w:r>
    </w:p>
    <w:p w14:paraId="59E587BF" w14:textId="77777777" w:rsidR="003E01FF" w:rsidRPr="00B87DF9" w:rsidRDefault="003E01FF" w:rsidP="00B15A15">
      <w:pPr>
        <w:pStyle w:val="PURBody-Indented"/>
        <w:rPr>
          <w:lang w:val="es-ES"/>
        </w:rPr>
      </w:pPr>
      <w:r w:rsidRPr="00B87DF9">
        <w:rPr>
          <w:lang w:val="es-ES"/>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w:t>
      </w:r>
      <w:r w:rsidR="00B15A15">
        <w:rPr>
          <w:lang w:val="es-ES"/>
        </w:rPr>
        <w:t> </w:t>
      </w:r>
      <w:r w:rsidRPr="00B87DF9">
        <w:rPr>
          <w:lang w:val="es-ES"/>
        </w:rPr>
        <w:t>a todo o software.</w:t>
      </w:r>
    </w:p>
    <w:p w14:paraId="59E587C0" w14:textId="77777777" w:rsidR="003E01FF" w:rsidRPr="00B87DF9" w:rsidRDefault="003E01FF" w:rsidP="00FD2888">
      <w:pPr>
        <w:pStyle w:val="PURBlueStrong-Indented"/>
        <w:rPr>
          <w:spacing w:val="0"/>
          <w:lang w:val="es-ES"/>
        </w:rPr>
      </w:pPr>
      <w:r w:rsidRPr="00B87DF9">
        <w:rPr>
          <w:spacing w:val="0"/>
          <w:lang w:val="es-ES"/>
        </w:rPr>
        <w:t>Limitações Técnicas</w:t>
      </w:r>
    </w:p>
    <w:p w14:paraId="59E587C1" w14:textId="77777777" w:rsidR="003E01FF" w:rsidRPr="00B87DF9" w:rsidRDefault="003E01FF" w:rsidP="00FD2888">
      <w:pPr>
        <w:pStyle w:val="PURBody-Indented"/>
        <w:rPr>
          <w:lang w:val="es-ES"/>
        </w:rPr>
      </w:pPr>
      <w:r w:rsidRPr="00B87DF9">
        <w:rPr>
          <w:lang w:val="es-ES"/>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59E587C2" w14:textId="77777777" w:rsidR="003E01FF" w:rsidRPr="00FD2888" w:rsidRDefault="003E01FF" w:rsidP="00FD2888">
      <w:pPr>
        <w:pStyle w:val="PURBody-Indented"/>
      </w:pPr>
      <w:r w:rsidRPr="00FD2888">
        <w:rPr>
          <w:smallCaps/>
          <w:color w:val="00467F" w:themeColor="text2"/>
        </w:rPr>
        <w:t>Microsoft SharePoint, Windows Software Development Kit (Windows SDK) e Componentes do Microsoft Office</w:t>
      </w:r>
      <w:r w:rsidRPr="00FD2888">
        <w:t xml:space="preserve"> </w:t>
      </w:r>
    </w:p>
    <w:p w14:paraId="59E587C3" w14:textId="77777777" w:rsidR="003E01FF" w:rsidRPr="00B87DF9" w:rsidRDefault="003E01FF" w:rsidP="00FD2888">
      <w:pPr>
        <w:pStyle w:val="PURBody-Indented"/>
        <w:rPr>
          <w:lang w:val="es-ES"/>
        </w:rPr>
      </w:pPr>
      <w:r w:rsidRPr="00FD2888">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B87DF9">
        <w:rPr>
          <w:lang w:val="es-ES"/>
        </w:rPr>
        <w:t>Os termos de licença para esses componentes de software estão localizados na pasta “Licenças” no diretório de instalação do software. Se você não concordar com os termos de licença desses componentes de software, não poderá usá-los.</w:t>
      </w:r>
    </w:p>
    <w:p w14:paraId="59E587C4" w14:textId="77777777" w:rsidR="003E01FF" w:rsidRPr="00B87DF9" w:rsidRDefault="003E01FF" w:rsidP="00FD2888">
      <w:pPr>
        <w:pStyle w:val="PURBlueStrong-Indented"/>
        <w:rPr>
          <w:spacing w:val="0"/>
          <w:lang w:val="es-ES"/>
        </w:rPr>
      </w:pPr>
      <w:r w:rsidRPr="00B87DF9">
        <w:rPr>
          <w:spacing w:val="0"/>
          <w:lang w:val="es-ES"/>
        </w:rPr>
        <w:t>SDK de Publicidade da Microsoft</w:t>
      </w:r>
    </w:p>
    <w:p w14:paraId="59E587C5" w14:textId="77777777" w:rsidR="003E01FF" w:rsidRPr="00B87DF9" w:rsidRDefault="003E01FF" w:rsidP="00B15A15">
      <w:pPr>
        <w:pStyle w:val="PURBullet-Indented"/>
        <w:numPr>
          <w:ilvl w:val="0"/>
          <w:numId w:val="0"/>
        </w:numPr>
        <w:spacing w:line="240" w:lineRule="auto"/>
        <w:ind w:left="288"/>
        <w:rPr>
          <w:lang w:val="es-ES"/>
        </w:rPr>
      </w:pPr>
      <w:r w:rsidRPr="00B87DF9">
        <w:rPr>
          <w:lang w:val="es-ES"/>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w:t>
      </w:r>
      <w:r w:rsidR="00B15A15">
        <w:rPr>
          <w:lang w:val="es-ES"/>
        </w:rPr>
        <w:t> </w:t>
      </w:r>
      <w:r w:rsidRPr="00B87DF9">
        <w:rPr>
          <w:lang w:val="es-ES"/>
        </w:rPr>
        <w:t>usuário e (b) obter explicitamente o consentimento afirmativo do usuário (por exemplo, o usuário deverá clicar em um botão “Aceitar” ou “Instalar”) para isso ao fazer o download do software e/ou aplicativo. Além disso, você concorda em: (a) cumprir com a</w:t>
      </w:r>
      <w:r w:rsidR="006409D5">
        <w:rPr>
          <w:lang w:val="es-ES"/>
        </w:rPr>
        <w:t> </w:t>
      </w:r>
      <w:r w:rsidRPr="00B87DF9">
        <w:rPr>
          <w:lang w:val="es-ES"/>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55" w:history="1">
        <w:r w:rsidRPr="00B87DF9">
          <w:rPr>
            <w:rStyle w:val="Hyperlink"/>
            <w:lang w:val="es-ES"/>
          </w:rPr>
          <w:t>https://choice.live.com/AdvertisementChoice/</w:t>
        </w:r>
      </w:hyperlink>
      <w:r w:rsidRPr="00B87DF9">
        <w:rPr>
          <w:lang w:val="es-ES"/>
        </w:rPr>
        <w:t>.</w:t>
      </w:r>
    </w:p>
    <w:p w14:paraId="59E587C6" w14:textId="77777777" w:rsidR="00DD1638" w:rsidRPr="00B87DF9" w:rsidRDefault="00DD1638" w:rsidP="00FD2888">
      <w:pPr>
        <w:pStyle w:val="PURBlueStrong-Indented"/>
        <w:rPr>
          <w:spacing w:val="0"/>
          <w:lang w:val="es-ES"/>
        </w:rPr>
      </w:pPr>
      <w:r w:rsidRPr="00B87DF9">
        <w:rPr>
          <w:spacing w:val="0"/>
          <w:lang w:val="es-ES"/>
        </w:rPr>
        <w:t>Componentes do Produto do Microsoft SQL Server e Windows SDK</w:t>
      </w:r>
    </w:p>
    <w:p w14:paraId="59E587C7" w14:textId="77777777" w:rsidR="00DD1638" w:rsidRPr="00B87DF9" w:rsidRDefault="00DD1638" w:rsidP="00B15A15">
      <w:pPr>
        <w:pStyle w:val="PURBody-Indented"/>
        <w:rPr>
          <w:lang w:val="es-ES"/>
        </w:rPr>
      </w:pPr>
      <w:r w:rsidRPr="00B87DF9">
        <w:rPr>
          <w:lang w:val="es-ES"/>
        </w:rPr>
        <w:t>O software pode ser acompanhado pelos componentes do Microsoft SQL Server e Windows SDK, que são licenciados a você sob seus próprios termos localizados na pasta “Licenças”. Você poderá usá-las somente com esses componentes em combinação com</w:t>
      </w:r>
      <w:r w:rsidR="00B15A15">
        <w:rPr>
          <w:lang w:val="es-ES"/>
        </w:rPr>
        <w:t> </w:t>
      </w:r>
      <w:r w:rsidRPr="00B87DF9">
        <w:rPr>
          <w:lang w:val="es-ES"/>
        </w:rPr>
        <w:t xml:space="preserve">o uso do software. Se você não concordar com as condições de licença dos componentes, não poderá usá-los. </w:t>
      </w:r>
    </w:p>
    <w:p w14:paraId="59E587C8" w14:textId="77777777" w:rsidR="00DD1638" w:rsidRPr="00B87DF9" w:rsidRDefault="00DD1638" w:rsidP="00FD2888">
      <w:pPr>
        <w:pStyle w:val="PURBlueStrong-Indented"/>
        <w:rPr>
          <w:spacing w:val="0"/>
          <w:lang w:val="es-ES"/>
        </w:rPr>
      </w:pPr>
      <w:r w:rsidRPr="00B87DF9">
        <w:rPr>
          <w:spacing w:val="0"/>
          <w:lang w:val="es-ES"/>
        </w:rPr>
        <w:t>Componentes de Software do Windows</w:t>
      </w:r>
    </w:p>
    <w:p w14:paraId="59E587C9" w14:textId="77777777" w:rsidR="00DD1638" w:rsidRPr="00B87DF9" w:rsidRDefault="00DD1638" w:rsidP="006409D5">
      <w:pPr>
        <w:pStyle w:val="PURBody-Indented"/>
        <w:rPr>
          <w:lang w:val="es-ES"/>
        </w:rPr>
      </w:pPr>
      <w:r w:rsidRPr="00B87DF9">
        <w:rPr>
          <w:lang w:val="es-ES"/>
        </w:rPr>
        <w:t>O software pode incluir Microsoft .NET Framework, Microsoft Data Access Components, determinados .dlls relacionados a</w:t>
      </w:r>
      <w:r w:rsidR="006409D5">
        <w:rPr>
          <w:lang w:val="es-ES"/>
        </w:rPr>
        <w:t> </w:t>
      </w:r>
      <w:r w:rsidRPr="00B87DF9">
        <w:rPr>
          <w:lang w:val="es-ES"/>
        </w:rPr>
        <w:t>tecnologias Microsoft Build, Microsoft Internet Information Services (IIS) Express e Biblioteca do Windows para componentes JavaScript. Todos fazem parte do software Windows e os termos de licença do Windows se aplicam ao uso deles.</w:t>
      </w:r>
    </w:p>
    <w:p w14:paraId="59E587CA" w14:textId="77777777" w:rsidR="00DD1638" w:rsidRPr="00FD2888" w:rsidRDefault="00DD1638" w:rsidP="00FD2888">
      <w:pPr>
        <w:pStyle w:val="PURBlueStrong-Indented"/>
        <w:rPr>
          <w:spacing w:val="0"/>
        </w:rPr>
      </w:pPr>
      <w:r w:rsidRPr="00FD2888">
        <w:rPr>
          <w:spacing w:val="0"/>
        </w:rPr>
        <w:lastRenderedPageBreak/>
        <w:t>Software .NET Framework</w:t>
      </w:r>
    </w:p>
    <w:p w14:paraId="59E587CB" w14:textId="77777777" w:rsidR="00DD1638" w:rsidRPr="00FD2888" w:rsidRDefault="00DD1638" w:rsidP="00FD2888">
      <w:pPr>
        <w:pStyle w:val="PURBody-Indented"/>
      </w:pPr>
      <w:r w:rsidRPr="00FD2888">
        <w:t xml:space="preserve">O software do produto contém o software Microsoft .NET Framework e pode conter o software PowerShell. </w:t>
      </w:r>
      <w:bookmarkStart w:id="793" w:name="_Toc355093389"/>
      <w:bookmarkStart w:id="794" w:name="_Toc355093534"/>
      <w:r w:rsidRPr="00FD2888">
        <w:t>Consulte os termos de licença do Software .NET Framework, PowerShell e Windows hotfix KB975759 nos Termos Universais de Licença.</w:t>
      </w:r>
    </w:p>
    <w:p w14:paraId="59E587CC" w14:textId="77777777" w:rsidR="00DD1638"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7CD" w14:textId="77777777" w:rsidR="00DD1638" w:rsidRPr="00B87DF9" w:rsidRDefault="00DD1638" w:rsidP="00FD2888">
      <w:pPr>
        <w:pStyle w:val="PURProductName"/>
        <w:rPr>
          <w:lang w:val="es-ES"/>
        </w:rPr>
      </w:pPr>
      <w:bookmarkStart w:id="795" w:name="_Toc347044733"/>
      <w:bookmarkStart w:id="796" w:name="_Toc347045413"/>
      <w:bookmarkStart w:id="797" w:name="_Toc363552823"/>
      <w:bookmarkStart w:id="798" w:name="_Toc363552886"/>
      <w:bookmarkStart w:id="799" w:name="_Toc378682185"/>
      <w:bookmarkStart w:id="800" w:name="_Toc378682287"/>
      <w:bookmarkStart w:id="801" w:name="_Toc371268299"/>
      <w:bookmarkStart w:id="802" w:name="_Toc371268365"/>
      <w:bookmarkStart w:id="803" w:name="_Toc381961380"/>
      <w:bookmarkStart w:id="804" w:name="_Toc381961421"/>
      <w:r w:rsidRPr="00B87DF9">
        <w:rPr>
          <w:lang w:val="es-ES"/>
        </w:rPr>
        <w:t>Visual Studio Professional 2013</w:t>
      </w:r>
      <w:bookmarkEnd w:id="793"/>
      <w:bookmarkEnd w:id="794"/>
      <w:bookmarkEnd w:id="795"/>
      <w:bookmarkEnd w:id="796"/>
      <w:bookmarkEnd w:id="797"/>
      <w:bookmarkEnd w:id="798"/>
      <w:bookmarkEnd w:id="799"/>
      <w:bookmarkEnd w:id="800"/>
      <w:bookmarkEnd w:id="801"/>
      <w:bookmarkEnd w:id="802"/>
      <w:bookmarkEnd w:id="803"/>
      <w:bookmarkEnd w:id="804"/>
      <w:r w:rsidRPr="00FD2888">
        <w:fldChar w:fldCharType="begin"/>
      </w:r>
      <w:r w:rsidRPr="00B87DF9">
        <w:rPr>
          <w:lang w:val="es-ES"/>
        </w:rPr>
        <w:instrText>XE "Visual Studio Professional 2013"</w:instrText>
      </w:r>
      <w:r w:rsidRPr="00FD2888">
        <w:fldChar w:fldCharType="end"/>
      </w:r>
    </w:p>
    <w:p w14:paraId="59E587CE" w14:textId="77777777" w:rsidR="00DD1638" w:rsidRPr="00B87DF9" w:rsidRDefault="00DD1638" w:rsidP="00FD2888">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925AAA" w14:paraId="59E587D1" w14:textId="77777777" w:rsidTr="00224512">
        <w:tc>
          <w:tcPr>
            <w:tcW w:w="2477" w:type="pct"/>
            <w:tcBorders>
              <w:top w:val="single" w:sz="4" w:space="0" w:color="auto"/>
              <w:bottom w:val="nil"/>
            </w:tcBorders>
          </w:tcPr>
          <w:p w14:paraId="59E587CF" w14:textId="77777777" w:rsidR="00DD1638" w:rsidRPr="00B87DF9" w:rsidRDefault="00DD1638"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tcBorders>
              <w:top w:val="single" w:sz="4" w:space="0" w:color="auto"/>
              <w:bottom w:val="nil"/>
            </w:tcBorders>
          </w:tcPr>
          <w:p w14:paraId="59E587D0" w14:textId="77777777" w:rsidR="00DD1638" w:rsidRPr="00B87DF9" w:rsidRDefault="00DD1638" w:rsidP="00FD2888">
            <w:pPr>
              <w:pStyle w:val="PURLMSH"/>
              <w:rPr>
                <w:i/>
                <w:lang w:val="es-ES"/>
              </w:rPr>
            </w:pPr>
            <w:r w:rsidRPr="00B87DF9">
              <w:rPr>
                <w:lang w:val="es-ES"/>
              </w:rPr>
              <w:t xml:space="preserve">Consulte Notificações Aplicáveis: </w:t>
            </w:r>
            <w:r w:rsidRPr="00B87DF9">
              <w:rPr>
                <w:b/>
                <w:lang w:val="es-ES"/>
              </w:rPr>
              <w:t xml:space="preserve">Transferência de Dados, Bing Maps, Estrutura de Localização, APIs de Mapeamento, Contas da Microsoft no Visual Studio, H.264/MPEG-4 AVC e/ou VC-1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DD1638" w:rsidRPr="00A5379A" w14:paraId="59E587D4" w14:textId="77777777" w:rsidTr="00224512">
        <w:tc>
          <w:tcPr>
            <w:tcW w:w="2477" w:type="pct"/>
            <w:tcBorders>
              <w:top w:val="nil"/>
              <w:bottom w:val="nil"/>
            </w:tcBorders>
          </w:tcPr>
          <w:p w14:paraId="59E587D2" w14:textId="77777777" w:rsidR="00785537" w:rsidRPr="00FD2888" w:rsidRDefault="00DD1638" w:rsidP="00FD2888">
            <w:pPr>
              <w:pStyle w:val="PURLMSH"/>
              <w:rPr>
                <w:b/>
              </w:rPr>
            </w:pPr>
            <w:r w:rsidRPr="00FD2888">
              <w:t xml:space="preserve">Software Adicional/Cliente: </w:t>
            </w:r>
            <w:r w:rsidRPr="00FD2888">
              <w:rPr>
                <w:b/>
              </w:rPr>
              <w:t>Não</w:t>
            </w:r>
          </w:p>
        </w:tc>
        <w:tc>
          <w:tcPr>
            <w:tcW w:w="2523" w:type="pct"/>
            <w:tcBorders>
              <w:top w:val="nil"/>
              <w:bottom w:val="nil"/>
            </w:tcBorders>
          </w:tcPr>
          <w:p w14:paraId="59E587D3" w14:textId="77777777" w:rsidR="00DD1638" w:rsidRPr="00A5379A" w:rsidRDefault="00DD1638"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7D7" w14:textId="77777777" w:rsidTr="00224512">
        <w:tc>
          <w:tcPr>
            <w:tcW w:w="2477" w:type="pct"/>
            <w:tcBorders>
              <w:top w:val="nil"/>
              <w:bottom w:val="nil"/>
            </w:tcBorders>
          </w:tcPr>
          <w:p w14:paraId="59E587D5" w14:textId="77777777" w:rsidR="007331A1" w:rsidRPr="00A5379A" w:rsidRDefault="007331A1" w:rsidP="00FD2888">
            <w:pPr>
              <w:pStyle w:val="PURLMSH"/>
              <w:rPr>
                <w:lang w:val="es-ES"/>
              </w:rPr>
            </w:pPr>
          </w:p>
        </w:tc>
        <w:tc>
          <w:tcPr>
            <w:tcW w:w="2523" w:type="pct"/>
            <w:tcBorders>
              <w:top w:val="nil"/>
              <w:bottom w:val="nil"/>
            </w:tcBorders>
          </w:tcPr>
          <w:p w14:paraId="59E587D6"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DD1638" w:rsidRPr="00925AAA" w14:paraId="59E587D9"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7D8" w14:textId="77777777" w:rsidR="00DD1638" w:rsidRPr="00925AAA" w:rsidRDefault="00DD1638"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D1638" w:rsidRPr="00FD2888" w14:paraId="59E587DC"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9E587DA" w14:textId="77777777" w:rsidR="00DD1638" w:rsidRPr="00FD2888" w:rsidRDefault="00DD1638" w:rsidP="00FD2888">
            <w:pPr>
              <w:pStyle w:val="PURBody"/>
            </w:pPr>
            <w:r w:rsidRPr="00FD2888">
              <w:rPr>
                <w:b/>
              </w:rPr>
              <w:t>Você precisa de:</w:t>
            </w:r>
          </w:p>
          <w:p w14:paraId="59E587DB" w14:textId="77777777" w:rsidR="00DD1638" w:rsidRPr="00FD2888" w:rsidRDefault="00DD1638" w:rsidP="00FD2888">
            <w:pPr>
              <w:pStyle w:val="PURBullet-Indented"/>
              <w:rPr>
                <w:b/>
                <w:bCs/>
              </w:rPr>
            </w:pPr>
            <w:r w:rsidRPr="00FD2888">
              <w:t>SAL do Visual Studio Professional 2013</w:t>
            </w:r>
          </w:p>
        </w:tc>
      </w:tr>
    </w:tbl>
    <w:p w14:paraId="59E587DD" w14:textId="77777777" w:rsidR="00DD1638" w:rsidRPr="00FD2888" w:rsidRDefault="00DD1638" w:rsidP="00FD2888">
      <w:pPr>
        <w:pStyle w:val="PURADDITIONALTERMSHEADERMB"/>
      </w:pPr>
      <w:r w:rsidRPr="00FD2888">
        <w:t>Termos Adicionais:</w:t>
      </w:r>
    </w:p>
    <w:p w14:paraId="59E587DE" w14:textId="77777777" w:rsidR="00DD1638" w:rsidRPr="00FD2888" w:rsidRDefault="00DD1638" w:rsidP="00FD2888">
      <w:pPr>
        <w:pStyle w:val="PURBlueStrong"/>
        <w:rPr>
          <w:spacing w:val="0"/>
        </w:rPr>
      </w:pPr>
      <w:r w:rsidRPr="00FD2888">
        <w:rPr>
          <w:spacing w:val="0"/>
        </w:rPr>
        <w:t>Arquivo BUILDSERVER.TXT</w:t>
      </w:r>
    </w:p>
    <w:p w14:paraId="59E587DF" w14:textId="77777777" w:rsidR="00DD1638" w:rsidRPr="00B87DF9" w:rsidRDefault="00DD1638" w:rsidP="00FD2888">
      <w:pPr>
        <w:pStyle w:val="PURBody-Indented"/>
        <w:rPr>
          <w:lang w:val="es-ES"/>
        </w:rPr>
      </w:pPr>
      <w:r w:rsidRPr="00B87DF9">
        <w:rPr>
          <w:lang w:val="es-ES"/>
        </w:rPr>
        <w:t xml:space="preserve">As Listas do BuildServer podem ser encontradas no site </w:t>
      </w:r>
      <w:hyperlink r:id="rId156" w:history="1">
        <w:r w:rsidRPr="00B87DF9">
          <w:rPr>
            <w:rStyle w:val="Hyperlink"/>
            <w:lang w:val="es-ES"/>
          </w:rPr>
          <w:t>http://go.microsoft.com/fwlink/?LinkId=286955</w:t>
        </w:r>
      </w:hyperlink>
      <w:r w:rsidRPr="00B87DF9">
        <w:rPr>
          <w:lang w:val="es-ES"/>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57" w:history="1">
        <w:r w:rsidRPr="00B87DF9">
          <w:rPr>
            <w:rStyle w:val="Hyperlink"/>
            <w:lang w:val="es-ES"/>
          </w:rPr>
          <w:t>http://go.microsoft.com/fwlink/?LinkId=286955</w:t>
        </w:r>
      </w:hyperlink>
      <w:r w:rsidRPr="00B87DF9">
        <w:rPr>
          <w:lang w:val="es-ES"/>
        </w:rPr>
        <w:t xml:space="preserve"> para uso com a mesma finalidade.</w:t>
      </w:r>
    </w:p>
    <w:p w14:paraId="59E587E0" w14:textId="77777777" w:rsidR="00DD1638" w:rsidRPr="00B87DF9" w:rsidRDefault="00DD1638" w:rsidP="00FD2888">
      <w:pPr>
        <w:pStyle w:val="PURBlueStrong"/>
        <w:rPr>
          <w:spacing w:val="0"/>
          <w:lang w:val="es-ES"/>
        </w:rPr>
      </w:pPr>
      <w:r w:rsidRPr="00B87DF9">
        <w:rPr>
          <w:spacing w:val="0"/>
          <w:lang w:val="es-ES"/>
        </w:rPr>
        <w:t>Utilitários</w:t>
      </w:r>
    </w:p>
    <w:p w14:paraId="59E587E1" w14:textId="77777777" w:rsidR="00DD1638" w:rsidRPr="00B87DF9" w:rsidRDefault="00DD1638" w:rsidP="00B15A15">
      <w:pPr>
        <w:pStyle w:val="PURBody-Indented"/>
        <w:rPr>
          <w:lang w:val="es-ES"/>
        </w:rPr>
      </w:pPr>
      <w:r w:rsidRPr="00B87DF9">
        <w:rPr>
          <w:lang w:val="es-ES"/>
        </w:rPr>
        <w:t xml:space="preserve">As Listas de Utilitários podem ser encontradas no site </w:t>
      </w:r>
      <w:hyperlink r:id="rId158" w:history="1">
        <w:r w:rsidRPr="00B87DF9">
          <w:rPr>
            <w:rStyle w:val="Hyperlink"/>
            <w:lang w:val="es-ES"/>
          </w:rPr>
          <w:t>http://go.microsoft.com/fwlink/?LinkId=286955</w:t>
        </w:r>
      </w:hyperlink>
      <w:r w:rsidRPr="00B87DF9">
        <w:rPr>
          <w:lang w:val="es-ES"/>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w:t>
      </w:r>
      <w:r w:rsidR="00B15A15">
        <w:rPr>
          <w:lang w:val="es-ES"/>
        </w:rPr>
        <w:t> </w:t>
      </w:r>
      <w:r w:rsidRPr="00B87DF9">
        <w:rPr>
          <w:lang w:val="es-ES"/>
        </w:rPr>
        <w:t>ter instalado no dispositivo.</w:t>
      </w:r>
    </w:p>
    <w:p w14:paraId="59E587E2" w14:textId="77777777" w:rsidR="00DD1638" w:rsidRPr="00B87DF9" w:rsidRDefault="00DD1638" w:rsidP="00FD2888">
      <w:pPr>
        <w:pStyle w:val="PURBlueStrong-Indented"/>
        <w:rPr>
          <w:spacing w:val="0"/>
          <w:lang w:val="es-ES"/>
        </w:rPr>
      </w:pPr>
      <w:r w:rsidRPr="00B87DF9">
        <w:rPr>
          <w:spacing w:val="0"/>
          <w:lang w:val="es-ES"/>
        </w:rPr>
        <w:t>Notificações e Programas de Terceiros.</w:t>
      </w:r>
    </w:p>
    <w:p w14:paraId="59E587E3" w14:textId="77777777" w:rsidR="00DD1638" w:rsidRPr="00B87DF9" w:rsidRDefault="00DD1638" w:rsidP="00FD2888">
      <w:pPr>
        <w:pStyle w:val="PURBody-Indented"/>
        <w:rPr>
          <w:lang w:val="es-ES"/>
        </w:rPr>
      </w:pPr>
      <w:r w:rsidRPr="00B87DF9">
        <w:rPr>
          <w:lang w:val="es-ES"/>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59E587E4" w14:textId="77777777" w:rsidR="00DD1638" w:rsidRPr="00B87DF9" w:rsidRDefault="00DD1638" w:rsidP="00FD2888">
      <w:pPr>
        <w:pStyle w:val="PURBlueStrong-Indented"/>
        <w:rPr>
          <w:spacing w:val="0"/>
          <w:lang w:val="es-ES"/>
        </w:rPr>
      </w:pPr>
      <w:r w:rsidRPr="00B87DF9">
        <w:rPr>
          <w:spacing w:val="0"/>
          <w:lang w:val="es-ES"/>
        </w:rPr>
        <w:t>Recursos do Gerenciador de Pacote e Extensão</w:t>
      </w:r>
    </w:p>
    <w:p w14:paraId="59E587E5" w14:textId="77777777" w:rsidR="00DD1638" w:rsidRPr="00B87DF9" w:rsidRDefault="00DD1638" w:rsidP="00B87DF9">
      <w:pPr>
        <w:pStyle w:val="PURBody-Indented"/>
        <w:rPr>
          <w:lang w:val="es-ES"/>
        </w:rPr>
      </w:pPr>
      <w:r w:rsidRPr="00B87DF9">
        <w:rPr>
          <w:lang w:val="es-ES"/>
        </w:rPr>
        <w:t xml:space="preserve">O software inclui os seguintes recursos (um </w:t>
      </w:r>
      <w:r w:rsidR="00B87DF9">
        <w:rPr>
          <w:lang w:val="es-ES"/>
        </w:rPr>
        <w:t>“</w:t>
      </w:r>
      <w:r w:rsidRPr="00B87DF9">
        <w:rPr>
          <w:lang w:val="es-ES"/>
        </w:rPr>
        <w:t>Recurso</w:t>
      </w:r>
      <w:r w:rsidR="00B87DF9">
        <w:rPr>
          <w:lang w:val="es-ES"/>
        </w:rPr>
        <w:t>”</w:t>
      </w:r>
      <w:r w:rsidRPr="00B87DF9">
        <w:rPr>
          <w:lang w:val="es-ES"/>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59E587E6" w14:textId="77777777" w:rsidR="003E01FF" w:rsidRPr="00B87DF9" w:rsidRDefault="003E01FF" w:rsidP="00FD2888">
      <w:pPr>
        <w:pStyle w:val="PURBlueStrong-Indented"/>
        <w:rPr>
          <w:spacing w:val="0"/>
          <w:lang w:val="es-ES"/>
        </w:rPr>
      </w:pPr>
      <w:r w:rsidRPr="00B87DF9">
        <w:rPr>
          <w:spacing w:val="0"/>
          <w:lang w:val="es-ES"/>
        </w:rPr>
        <w:lastRenderedPageBreak/>
        <w:t>Software de Terceiros</w:t>
      </w:r>
    </w:p>
    <w:p w14:paraId="59E587E7" w14:textId="77777777" w:rsidR="003E01FF" w:rsidRPr="00B87DF9" w:rsidRDefault="003E01FF" w:rsidP="00B15A15">
      <w:pPr>
        <w:pStyle w:val="PURBody-Indented"/>
        <w:rPr>
          <w:lang w:val="es-ES"/>
        </w:rPr>
      </w:pPr>
      <w:r w:rsidRPr="00B87DF9">
        <w:rPr>
          <w:lang w:val="es-ES"/>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w:t>
      </w:r>
      <w:r w:rsidR="00B15A15">
        <w:rPr>
          <w:lang w:val="es-ES"/>
        </w:rPr>
        <w:t> </w:t>
      </w:r>
      <w:r w:rsidRPr="00B87DF9">
        <w:rPr>
          <w:lang w:val="es-ES"/>
        </w:rPr>
        <w:t>a todo o software.</w:t>
      </w:r>
    </w:p>
    <w:p w14:paraId="59E587E8" w14:textId="77777777" w:rsidR="003E01FF" w:rsidRPr="00B87DF9" w:rsidRDefault="003E01FF" w:rsidP="00FD2888">
      <w:pPr>
        <w:pStyle w:val="PURBlueStrong-Indented"/>
        <w:rPr>
          <w:spacing w:val="0"/>
          <w:lang w:val="es-ES"/>
        </w:rPr>
      </w:pPr>
      <w:r w:rsidRPr="00B87DF9">
        <w:rPr>
          <w:spacing w:val="0"/>
          <w:lang w:val="es-ES"/>
        </w:rPr>
        <w:t>Limitações Técnicas</w:t>
      </w:r>
    </w:p>
    <w:p w14:paraId="59E587E9" w14:textId="77777777" w:rsidR="003E01FF" w:rsidRPr="00B87DF9" w:rsidRDefault="003E01FF" w:rsidP="00FD2888">
      <w:pPr>
        <w:pStyle w:val="PURBody-Indented"/>
        <w:rPr>
          <w:lang w:val="es-ES"/>
        </w:rPr>
      </w:pPr>
      <w:r w:rsidRPr="00B87DF9">
        <w:rPr>
          <w:lang w:val="es-ES"/>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59E587EA" w14:textId="77777777" w:rsidR="003E01FF" w:rsidRPr="00FD2888" w:rsidRDefault="003E01FF" w:rsidP="00FD2888">
      <w:pPr>
        <w:pStyle w:val="PURBody-Indented"/>
      </w:pPr>
      <w:r w:rsidRPr="00FD2888">
        <w:rPr>
          <w:smallCaps/>
          <w:color w:val="00467F" w:themeColor="text2"/>
        </w:rPr>
        <w:t>Microsoft SharePoint, Windows Software Development Kit (Windows SDK) e Componentes do Microsoft Office</w:t>
      </w:r>
      <w:r w:rsidRPr="00FD2888">
        <w:t xml:space="preserve"> </w:t>
      </w:r>
    </w:p>
    <w:p w14:paraId="59E587EB" w14:textId="77777777" w:rsidR="003E01FF" w:rsidRPr="00B87DF9" w:rsidRDefault="003E01FF" w:rsidP="00FD2888">
      <w:pPr>
        <w:pStyle w:val="PURBody-Indented"/>
        <w:rPr>
          <w:lang w:val="es-ES"/>
        </w:rPr>
      </w:pPr>
      <w:r w:rsidRPr="00FD2888">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B87DF9">
        <w:rPr>
          <w:lang w:val="es-ES"/>
        </w:rPr>
        <w:t>Os termos de licença para esses componentes de software estão localizados na pasta “Licenças” no diretório de instalação do software. Se você não concordar com os termos de licença desses componentes de software, não poderá usá-los.</w:t>
      </w:r>
    </w:p>
    <w:p w14:paraId="59E587EC" w14:textId="77777777" w:rsidR="003E01FF" w:rsidRPr="00B87DF9" w:rsidRDefault="003E01FF" w:rsidP="00FD2888">
      <w:pPr>
        <w:pStyle w:val="PURBlueStrong-Indented"/>
        <w:rPr>
          <w:spacing w:val="0"/>
          <w:lang w:val="es-ES"/>
        </w:rPr>
      </w:pPr>
      <w:r w:rsidRPr="00B87DF9">
        <w:rPr>
          <w:spacing w:val="0"/>
          <w:lang w:val="es-ES"/>
        </w:rPr>
        <w:t>SDK de Publicidade da Microsoft</w:t>
      </w:r>
    </w:p>
    <w:p w14:paraId="59E587ED" w14:textId="77777777" w:rsidR="003E01FF" w:rsidRPr="00B87DF9" w:rsidRDefault="003E01FF" w:rsidP="00B15A15">
      <w:pPr>
        <w:pStyle w:val="PURBullet-Indented"/>
        <w:numPr>
          <w:ilvl w:val="0"/>
          <w:numId w:val="0"/>
        </w:numPr>
        <w:spacing w:line="240" w:lineRule="auto"/>
        <w:ind w:left="288"/>
        <w:rPr>
          <w:lang w:val="es-ES"/>
        </w:rPr>
      </w:pPr>
      <w:r w:rsidRPr="00B87DF9">
        <w:rPr>
          <w:lang w:val="es-ES"/>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w:t>
      </w:r>
      <w:r w:rsidR="00B15A15">
        <w:rPr>
          <w:lang w:val="es-ES"/>
        </w:rPr>
        <w:t> </w:t>
      </w:r>
      <w:r w:rsidRPr="00B87DF9">
        <w:rPr>
          <w:lang w:val="es-ES"/>
        </w:rPr>
        <w:t>usuário e (b) obter explicitamente o consentimento afirmativo do usuário (por exemplo, o usuário deverá clicar em um botão “Aceitar” ou “Instalar”) para isso ao fazer o download do software e/ou aplicativo. Além disso, você concorda em: (a) cumprir com a</w:t>
      </w:r>
      <w:r w:rsidR="006409D5">
        <w:rPr>
          <w:lang w:val="es-ES"/>
        </w:rPr>
        <w:t> </w:t>
      </w:r>
      <w:r w:rsidRPr="00B87DF9">
        <w:rPr>
          <w:lang w:val="es-ES"/>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59" w:history="1">
        <w:r w:rsidRPr="00B87DF9">
          <w:rPr>
            <w:rStyle w:val="Hyperlink"/>
            <w:lang w:val="es-ES"/>
          </w:rPr>
          <w:t>https://choice.live.com/AdvertisementChoice/</w:t>
        </w:r>
      </w:hyperlink>
      <w:r w:rsidRPr="00B87DF9">
        <w:rPr>
          <w:lang w:val="es-ES"/>
        </w:rPr>
        <w:t>.</w:t>
      </w:r>
    </w:p>
    <w:p w14:paraId="59E587EE" w14:textId="77777777" w:rsidR="00DD1638" w:rsidRPr="00B87DF9" w:rsidRDefault="00DD1638" w:rsidP="00FD2888">
      <w:pPr>
        <w:pStyle w:val="PURBlueStrong-Indented"/>
        <w:rPr>
          <w:spacing w:val="0"/>
          <w:lang w:val="es-ES"/>
        </w:rPr>
      </w:pPr>
      <w:r w:rsidRPr="00B87DF9">
        <w:rPr>
          <w:spacing w:val="0"/>
          <w:lang w:val="es-ES"/>
        </w:rPr>
        <w:t>Componentes do Produto do Microsoft SQL Server e Windows SDK</w:t>
      </w:r>
    </w:p>
    <w:p w14:paraId="59E587EF" w14:textId="77777777" w:rsidR="00DD1638" w:rsidRPr="00B87DF9" w:rsidRDefault="00DD1638" w:rsidP="00FD2888">
      <w:pPr>
        <w:pStyle w:val="PURBody-Indented"/>
        <w:rPr>
          <w:lang w:val="es-ES"/>
        </w:rPr>
      </w:pPr>
      <w:r w:rsidRPr="00B87DF9">
        <w:rPr>
          <w:lang w:val="es-ES"/>
        </w:rP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59E587F0" w14:textId="77777777" w:rsidR="00DD1638" w:rsidRPr="00B87DF9" w:rsidRDefault="00DD1638" w:rsidP="00FD2888">
      <w:pPr>
        <w:pStyle w:val="PURBlueStrong-Indented"/>
        <w:rPr>
          <w:spacing w:val="0"/>
          <w:lang w:val="es-ES"/>
        </w:rPr>
      </w:pPr>
      <w:r w:rsidRPr="00B87DF9">
        <w:rPr>
          <w:spacing w:val="0"/>
          <w:lang w:val="es-ES"/>
        </w:rPr>
        <w:t>Componentes de Software do Windows</w:t>
      </w:r>
    </w:p>
    <w:p w14:paraId="59E587F1" w14:textId="77777777" w:rsidR="00DD1638" w:rsidRPr="00B87DF9" w:rsidRDefault="00DD1638" w:rsidP="006409D5">
      <w:pPr>
        <w:pStyle w:val="PURBody-Indented"/>
        <w:rPr>
          <w:lang w:val="es-ES"/>
        </w:rPr>
      </w:pPr>
      <w:r w:rsidRPr="00B87DF9">
        <w:rPr>
          <w:lang w:val="es-ES"/>
        </w:rPr>
        <w:t>O software pode incluir Microsoft .NET Framework, Microsoft Data Access Components, determinados .dlls relacionados a</w:t>
      </w:r>
      <w:r w:rsidR="006409D5">
        <w:rPr>
          <w:lang w:val="es-ES"/>
        </w:rPr>
        <w:t> </w:t>
      </w:r>
      <w:r w:rsidRPr="00B87DF9">
        <w:rPr>
          <w:lang w:val="es-ES"/>
        </w:rPr>
        <w:t>tecnologias Microsoft Build, Microsoft Internet Information Services (IIS) Express e Biblioteca do Windows para componentes JavaScript. Todos fazem parte do software Windows e os termos de licença do Windows se aplicam ao uso deles.</w:t>
      </w:r>
    </w:p>
    <w:p w14:paraId="59E587F2" w14:textId="77777777" w:rsidR="00DD1638" w:rsidRPr="00FD2888" w:rsidRDefault="00DD1638" w:rsidP="00FD2888">
      <w:pPr>
        <w:pStyle w:val="PURBlueStrong-Indented"/>
        <w:rPr>
          <w:spacing w:val="0"/>
        </w:rPr>
      </w:pPr>
      <w:r w:rsidRPr="00FD2888">
        <w:rPr>
          <w:spacing w:val="0"/>
        </w:rPr>
        <w:t>Software .NET Framework</w:t>
      </w:r>
    </w:p>
    <w:p w14:paraId="59E587F3" w14:textId="77777777" w:rsidR="00DD1638" w:rsidRPr="00FD2888" w:rsidRDefault="00DD1638" w:rsidP="00FD2888">
      <w:pPr>
        <w:pStyle w:val="PURBody-Indented"/>
      </w:pPr>
      <w:r w:rsidRPr="00FD2888">
        <w:t>O software do produto contém o software Microsoft .NET Framework e pode conter o software PowerShell. Consulte os termos de licença do Software .NET Framework, PowerShell e Windows hotfix KB975759 nos Termos Universais de Licença.</w:t>
      </w:r>
    </w:p>
    <w:p w14:paraId="59E587F4" w14:textId="77777777" w:rsidR="00DD1638" w:rsidRPr="00FD2888" w:rsidRDefault="00A763A5" w:rsidP="00B15A15">
      <w:pPr>
        <w:pStyle w:val="PURBreadcrumb"/>
        <w:keepNext w:val="0"/>
        <w:keepLines w:val="0"/>
        <w:spacing w:before="12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7F5" w14:textId="77777777" w:rsidR="00DD1638" w:rsidRPr="00B87DF9" w:rsidRDefault="00DD1638" w:rsidP="006409D5">
      <w:pPr>
        <w:pStyle w:val="PURProductName"/>
        <w:rPr>
          <w:lang w:val="es-ES"/>
        </w:rPr>
      </w:pPr>
      <w:bookmarkStart w:id="805" w:name="_Toc347044734"/>
      <w:bookmarkStart w:id="806" w:name="_Toc347045414"/>
      <w:bookmarkStart w:id="807" w:name="_Toc355093390"/>
      <w:bookmarkStart w:id="808" w:name="_Toc355093535"/>
      <w:bookmarkStart w:id="809" w:name="_Toc363552824"/>
      <w:bookmarkStart w:id="810" w:name="_Toc363552887"/>
      <w:bookmarkStart w:id="811" w:name="_Toc378682186"/>
      <w:bookmarkStart w:id="812" w:name="_Toc378682288"/>
      <w:bookmarkStart w:id="813" w:name="_Toc371268300"/>
      <w:bookmarkStart w:id="814" w:name="_Toc371268366"/>
      <w:bookmarkStart w:id="815" w:name="_Toc381961381"/>
      <w:bookmarkStart w:id="816" w:name="_Toc381961422"/>
      <w:r w:rsidRPr="00B87DF9">
        <w:rPr>
          <w:lang w:val="es-ES"/>
        </w:rPr>
        <w:t>Visual Studio Ultimate 2013</w:t>
      </w:r>
      <w:bookmarkEnd w:id="805"/>
      <w:bookmarkEnd w:id="806"/>
      <w:bookmarkEnd w:id="807"/>
      <w:bookmarkEnd w:id="808"/>
      <w:bookmarkEnd w:id="809"/>
      <w:bookmarkEnd w:id="810"/>
      <w:bookmarkEnd w:id="811"/>
      <w:bookmarkEnd w:id="812"/>
      <w:bookmarkEnd w:id="813"/>
      <w:bookmarkEnd w:id="814"/>
      <w:bookmarkEnd w:id="815"/>
      <w:bookmarkEnd w:id="816"/>
      <w:r w:rsidRPr="00FD2888">
        <w:fldChar w:fldCharType="begin"/>
      </w:r>
      <w:r w:rsidRPr="00B87DF9">
        <w:rPr>
          <w:lang w:val="es-ES"/>
        </w:rPr>
        <w:instrText>XE "Visual Studio Ultimate 2013"</w:instrText>
      </w:r>
      <w:r w:rsidRPr="00FD2888">
        <w:fldChar w:fldCharType="end"/>
      </w:r>
    </w:p>
    <w:p w14:paraId="59E587F6" w14:textId="77777777" w:rsidR="00DD1638" w:rsidRPr="00B87DF9" w:rsidRDefault="00DD1638" w:rsidP="006409D5">
      <w:pPr>
        <w:pStyle w:val="PURLicenseTerm"/>
        <w:keepNext/>
        <w:keepLines/>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6409D5">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925AAA" w14:paraId="59E587F9" w14:textId="77777777" w:rsidTr="00224512">
        <w:tc>
          <w:tcPr>
            <w:tcW w:w="2477" w:type="pct"/>
            <w:tcBorders>
              <w:top w:val="single" w:sz="4" w:space="0" w:color="auto"/>
              <w:bottom w:val="nil"/>
            </w:tcBorders>
          </w:tcPr>
          <w:p w14:paraId="59E587F7" w14:textId="77777777" w:rsidR="00DD1638" w:rsidRPr="00B87DF9" w:rsidRDefault="00DD1638" w:rsidP="006409D5">
            <w:pPr>
              <w:pStyle w:val="PURLMSH"/>
              <w:keepNext/>
              <w:keepLines/>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tcBorders>
              <w:top w:val="single" w:sz="4" w:space="0" w:color="auto"/>
              <w:bottom w:val="nil"/>
            </w:tcBorders>
          </w:tcPr>
          <w:p w14:paraId="59E587F8" w14:textId="77777777" w:rsidR="00DD1638" w:rsidRPr="00B87DF9" w:rsidRDefault="00DD1638" w:rsidP="006409D5">
            <w:pPr>
              <w:pStyle w:val="PURLMSH"/>
              <w:keepNext/>
              <w:keepLines/>
              <w:rPr>
                <w:i/>
                <w:lang w:val="es-ES"/>
              </w:rPr>
            </w:pPr>
            <w:r w:rsidRPr="00B87DF9">
              <w:rPr>
                <w:lang w:val="es-ES"/>
              </w:rPr>
              <w:t xml:space="preserve">Consulte Notificações Aplicáveis: </w:t>
            </w:r>
            <w:r w:rsidRPr="00B87DF9">
              <w:rPr>
                <w:b/>
                <w:lang w:val="es-ES"/>
              </w:rPr>
              <w:t xml:space="preserve">Transferência de Dados, Bing Maps, Estrutura de Localização, APIs de Mapeamento, Contas da Microsoft no Visual Studio, H.264/MPEG-4 AVC e/ou VC-1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DD1638" w:rsidRPr="00A5379A" w14:paraId="59E587FC" w14:textId="77777777" w:rsidTr="00224512">
        <w:tc>
          <w:tcPr>
            <w:tcW w:w="2477" w:type="pct"/>
            <w:tcBorders>
              <w:top w:val="nil"/>
              <w:bottom w:val="nil"/>
            </w:tcBorders>
          </w:tcPr>
          <w:p w14:paraId="59E587FA" w14:textId="77777777" w:rsidR="00785537" w:rsidRPr="00FD2888" w:rsidRDefault="00DD1638" w:rsidP="00FD2888">
            <w:pPr>
              <w:pStyle w:val="PURLMSH"/>
              <w:rPr>
                <w:b/>
              </w:rPr>
            </w:pPr>
            <w:r w:rsidRPr="00FD2888">
              <w:t xml:space="preserve">Software Adicional/Cliente: </w:t>
            </w:r>
            <w:r w:rsidRPr="00FD2888">
              <w:rPr>
                <w:b/>
              </w:rPr>
              <w:t>Não</w:t>
            </w:r>
          </w:p>
        </w:tc>
        <w:tc>
          <w:tcPr>
            <w:tcW w:w="2523" w:type="pct"/>
            <w:tcBorders>
              <w:top w:val="nil"/>
              <w:bottom w:val="nil"/>
            </w:tcBorders>
          </w:tcPr>
          <w:p w14:paraId="59E587FB" w14:textId="77777777" w:rsidR="00DD1638" w:rsidRPr="00A5379A" w:rsidRDefault="00DD1638"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7FF" w14:textId="77777777" w:rsidTr="00224512">
        <w:tc>
          <w:tcPr>
            <w:tcW w:w="2477" w:type="pct"/>
            <w:tcBorders>
              <w:top w:val="nil"/>
              <w:bottom w:val="nil"/>
            </w:tcBorders>
          </w:tcPr>
          <w:p w14:paraId="59E587FD" w14:textId="77777777" w:rsidR="007331A1" w:rsidRPr="00A5379A" w:rsidRDefault="007331A1" w:rsidP="00FD2888">
            <w:pPr>
              <w:pStyle w:val="PURLMSH"/>
              <w:rPr>
                <w:lang w:val="es-ES"/>
              </w:rPr>
            </w:pPr>
          </w:p>
        </w:tc>
        <w:tc>
          <w:tcPr>
            <w:tcW w:w="2523" w:type="pct"/>
            <w:tcBorders>
              <w:top w:val="nil"/>
              <w:bottom w:val="nil"/>
            </w:tcBorders>
          </w:tcPr>
          <w:p w14:paraId="59E587FE"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DD1638" w:rsidRPr="00925AAA" w14:paraId="59E5880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9E58800" w14:textId="77777777" w:rsidR="00DD1638" w:rsidRPr="00925AAA" w:rsidRDefault="00DD1638"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D1638" w:rsidRPr="00FD2888" w14:paraId="59E58804"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9E58802" w14:textId="77777777" w:rsidR="00DD1638" w:rsidRPr="00FD2888" w:rsidRDefault="00DD1638" w:rsidP="00FD2888">
            <w:pPr>
              <w:pStyle w:val="PURBody"/>
            </w:pPr>
            <w:r w:rsidRPr="00FD2888">
              <w:rPr>
                <w:b/>
              </w:rPr>
              <w:t>Você precisa de:</w:t>
            </w:r>
          </w:p>
          <w:p w14:paraId="59E58803" w14:textId="77777777" w:rsidR="00DD1638" w:rsidRPr="00FD2888" w:rsidRDefault="00DD1638" w:rsidP="00FD2888">
            <w:pPr>
              <w:pStyle w:val="PURBullet-Indented"/>
              <w:rPr>
                <w:b/>
                <w:bCs/>
              </w:rPr>
            </w:pPr>
            <w:r w:rsidRPr="00FD2888">
              <w:lastRenderedPageBreak/>
              <w:t>SAL do Visual Studio Ultimate 2013</w:t>
            </w:r>
          </w:p>
        </w:tc>
      </w:tr>
    </w:tbl>
    <w:p w14:paraId="59E58805" w14:textId="77777777" w:rsidR="00DD1638" w:rsidRPr="00FD2888" w:rsidRDefault="00DD1638" w:rsidP="00FD2888">
      <w:pPr>
        <w:pStyle w:val="PURADDITIONALTERMSHEADERMB"/>
      </w:pPr>
      <w:r w:rsidRPr="00FD2888">
        <w:lastRenderedPageBreak/>
        <w:t>Termos Adicionais:</w:t>
      </w:r>
    </w:p>
    <w:p w14:paraId="59E58806" w14:textId="77777777" w:rsidR="00DD1638" w:rsidRPr="00FD2888" w:rsidRDefault="00DD1638" w:rsidP="00FD2888">
      <w:pPr>
        <w:pStyle w:val="PURBlueStrong"/>
        <w:rPr>
          <w:spacing w:val="0"/>
        </w:rPr>
      </w:pPr>
      <w:r w:rsidRPr="00FD2888">
        <w:rPr>
          <w:spacing w:val="0"/>
        </w:rPr>
        <w:t>Arquivo BUILDSERVER.TXT</w:t>
      </w:r>
    </w:p>
    <w:p w14:paraId="59E58807" w14:textId="77777777" w:rsidR="00DD1638" w:rsidRPr="00B87DF9" w:rsidRDefault="00DD1638" w:rsidP="00FD2888">
      <w:pPr>
        <w:pStyle w:val="PURBody-Indented"/>
        <w:rPr>
          <w:lang w:val="es-ES"/>
        </w:rPr>
      </w:pPr>
      <w:r w:rsidRPr="00B87DF9">
        <w:rPr>
          <w:lang w:val="es-ES"/>
        </w:rPr>
        <w:t xml:space="preserve">As Listas do BuildServer podem ser encontradas no site </w:t>
      </w:r>
      <w:hyperlink r:id="rId160" w:history="1">
        <w:r w:rsidRPr="00B87DF9">
          <w:rPr>
            <w:rStyle w:val="Hyperlink"/>
            <w:lang w:val="es-ES"/>
          </w:rPr>
          <w:t>http://go.microsoft.com/fwlink/?LinkId=286955</w:t>
        </w:r>
      </w:hyperlink>
      <w:r w:rsidRPr="00B87DF9">
        <w:rPr>
          <w:lang w:val="es-ES"/>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61" w:history="1">
        <w:r w:rsidRPr="00B87DF9">
          <w:rPr>
            <w:lang w:val="es-ES"/>
          </w:rPr>
          <w:t>http://go.microsoft.com/fwlink/?LinkId=247624</w:t>
        </w:r>
      </w:hyperlink>
      <w:r w:rsidRPr="00B87DF9">
        <w:rPr>
          <w:lang w:val="es-ES"/>
        </w:rPr>
        <w:t xml:space="preserve"> para uso com a mesma finalidade.</w:t>
      </w:r>
    </w:p>
    <w:p w14:paraId="59E58808" w14:textId="77777777" w:rsidR="00DD1638" w:rsidRPr="00B87DF9" w:rsidRDefault="00DD1638" w:rsidP="00FD2888">
      <w:pPr>
        <w:pStyle w:val="PURBlueStrong"/>
        <w:rPr>
          <w:spacing w:val="0"/>
          <w:lang w:val="es-ES"/>
        </w:rPr>
      </w:pPr>
      <w:r w:rsidRPr="00B87DF9">
        <w:rPr>
          <w:spacing w:val="0"/>
          <w:lang w:val="es-ES"/>
        </w:rPr>
        <w:t>Utilitários</w:t>
      </w:r>
    </w:p>
    <w:p w14:paraId="59E58809" w14:textId="77777777" w:rsidR="00DD1638" w:rsidRPr="00B87DF9" w:rsidRDefault="00DD1638" w:rsidP="00B15A15">
      <w:pPr>
        <w:pStyle w:val="PURBody-Indented"/>
        <w:rPr>
          <w:lang w:val="es-ES"/>
        </w:rPr>
      </w:pPr>
      <w:r w:rsidRPr="00B87DF9">
        <w:rPr>
          <w:lang w:val="es-ES"/>
        </w:rPr>
        <w:t xml:space="preserve">As Listas de Utilitários podem ser encontradas no site </w:t>
      </w:r>
      <w:hyperlink r:id="rId162" w:history="1">
        <w:r w:rsidRPr="00B87DF9">
          <w:rPr>
            <w:rStyle w:val="Hyperlink"/>
            <w:lang w:val="es-ES"/>
          </w:rPr>
          <w:t>http://go.microsoft.com/fwlink/?LinkId=286955</w:t>
        </w:r>
      </w:hyperlink>
      <w:r w:rsidRPr="00B87DF9">
        <w:rPr>
          <w:lang w:val="es-ES"/>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w:t>
      </w:r>
      <w:r w:rsidR="00B15A15">
        <w:rPr>
          <w:lang w:val="es-ES"/>
        </w:rPr>
        <w:t> </w:t>
      </w:r>
      <w:r w:rsidRPr="00B87DF9">
        <w:rPr>
          <w:lang w:val="es-ES"/>
        </w:rPr>
        <w:t>ter instalado no dispositivo.</w:t>
      </w:r>
    </w:p>
    <w:p w14:paraId="59E5880A" w14:textId="77777777" w:rsidR="00DD1638" w:rsidRPr="00B87DF9" w:rsidRDefault="00DD1638" w:rsidP="00FD2888">
      <w:pPr>
        <w:pStyle w:val="PURBlueStrong-Indented"/>
        <w:rPr>
          <w:spacing w:val="0"/>
          <w:lang w:val="es-ES"/>
        </w:rPr>
      </w:pPr>
      <w:r w:rsidRPr="00B87DF9">
        <w:rPr>
          <w:spacing w:val="0"/>
          <w:lang w:val="es-ES"/>
        </w:rPr>
        <w:t>Notificações e Programas de Terceiros.</w:t>
      </w:r>
    </w:p>
    <w:p w14:paraId="59E5880B" w14:textId="77777777" w:rsidR="00DD1638" w:rsidRPr="00B87DF9" w:rsidRDefault="00DD1638" w:rsidP="00FD2888">
      <w:pPr>
        <w:pStyle w:val="PURBody-Indented"/>
        <w:rPr>
          <w:lang w:val="es-ES"/>
        </w:rPr>
      </w:pPr>
      <w:r w:rsidRPr="00B87DF9">
        <w:rPr>
          <w:lang w:val="es-ES"/>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59E5880C" w14:textId="77777777" w:rsidR="00DD1638" w:rsidRPr="00B87DF9" w:rsidRDefault="00DD1638" w:rsidP="00FD2888">
      <w:pPr>
        <w:pStyle w:val="PURBlueStrong-Indented"/>
        <w:rPr>
          <w:spacing w:val="0"/>
          <w:lang w:val="es-ES"/>
        </w:rPr>
      </w:pPr>
      <w:r w:rsidRPr="00B87DF9">
        <w:rPr>
          <w:spacing w:val="0"/>
          <w:lang w:val="es-ES"/>
        </w:rPr>
        <w:t>Recursos do Gerenciador de Pacote e Extensão</w:t>
      </w:r>
    </w:p>
    <w:p w14:paraId="59E5880D" w14:textId="77777777" w:rsidR="00DD1638" w:rsidRPr="00B87DF9" w:rsidRDefault="00DD1638" w:rsidP="00B87DF9">
      <w:pPr>
        <w:pStyle w:val="PURBody-Indented"/>
        <w:rPr>
          <w:lang w:val="es-ES"/>
        </w:rPr>
      </w:pPr>
      <w:r w:rsidRPr="00B87DF9">
        <w:rPr>
          <w:lang w:val="es-ES"/>
        </w:rPr>
        <w:t xml:space="preserve">O software inclui os seguintes recursos (um </w:t>
      </w:r>
      <w:r w:rsidR="00B87DF9">
        <w:rPr>
          <w:lang w:val="es-ES"/>
        </w:rPr>
        <w:t>“</w:t>
      </w:r>
      <w:r w:rsidRPr="00B87DF9">
        <w:rPr>
          <w:lang w:val="es-ES"/>
        </w:rPr>
        <w:t>Recurso</w:t>
      </w:r>
      <w:r w:rsidR="00B87DF9">
        <w:rPr>
          <w:lang w:val="es-ES"/>
        </w:rPr>
        <w:t>”</w:t>
      </w:r>
      <w:r w:rsidRPr="00B87DF9">
        <w:rPr>
          <w:lang w:val="es-ES"/>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59E5880E" w14:textId="77777777" w:rsidR="003E01FF" w:rsidRPr="00B87DF9" w:rsidRDefault="003E01FF" w:rsidP="00FD2888">
      <w:pPr>
        <w:pStyle w:val="PURBlueStrong-Indented"/>
        <w:rPr>
          <w:spacing w:val="0"/>
          <w:lang w:val="es-ES"/>
        </w:rPr>
      </w:pPr>
      <w:r w:rsidRPr="00B87DF9">
        <w:rPr>
          <w:spacing w:val="0"/>
          <w:lang w:val="es-ES"/>
        </w:rPr>
        <w:t>Software de Terceiros</w:t>
      </w:r>
    </w:p>
    <w:p w14:paraId="59E5880F" w14:textId="77777777" w:rsidR="003E01FF" w:rsidRPr="00B87DF9" w:rsidRDefault="003E01FF" w:rsidP="00B15A15">
      <w:pPr>
        <w:pStyle w:val="PURBody-Indented"/>
        <w:rPr>
          <w:lang w:val="es-ES"/>
        </w:rPr>
      </w:pPr>
      <w:r w:rsidRPr="00B87DF9">
        <w:rPr>
          <w:lang w:val="es-ES"/>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w:t>
      </w:r>
      <w:r w:rsidR="00B15A15">
        <w:rPr>
          <w:lang w:val="es-ES"/>
        </w:rPr>
        <w:t> </w:t>
      </w:r>
      <w:r w:rsidRPr="00B87DF9">
        <w:rPr>
          <w:lang w:val="es-ES"/>
        </w:rPr>
        <w:t>a todo o software.</w:t>
      </w:r>
    </w:p>
    <w:p w14:paraId="59E58810" w14:textId="77777777" w:rsidR="003E01FF" w:rsidRPr="00B87DF9" w:rsidRDefault="003E01FF" w:rsidP="00FD2888">
      <w:pPr>
        <w:pStyle w:val="PURBlueStrong-Indented"/>
        <w:rPr>
          <w:spacing w:val="0"/>
          <w:lang w:val="es-ES"/>
        </w:rPr>
      </w:pPr>
      <w:r w:rsidRPr="00B87DF9">
        <w:rPr>
          <w:spacing w:val="0"/>
          <w:lang w:val="es-ES"/>
        </w:rPr>
        <w:t>Limitações Técnicas</w:t>
      </w:r>
    </w:p>
    <w:p w14:paraId="59E58811" w14:textId="77777777" w:rsidR="003E01FF" w:rsidRPr="00B87DF9" w:rsidRDefault="003E01FF" w:rsidP="00FD2888">
      <w:pPr>
        <w:pStyle w:val="PURBody-Indented"/>
        <w:rPr>
          <w:lang w:val="es-ES"/>
        </w:rPr>
      </w:pPr>
      <w:r w:rsidRPr="00B87DF9">
        <w:rPr>
          <w:lang w:val="es-ES"/>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59E58812" w14:textId="77777777" w:rsidR="003E01FF" w:rsidRPr="00FD2888" w:rsidRDefault="003E01FF" w:rsidP="00FD2888">
      <w:pPr>
        <w:pStyle w:val="PURBody-Indented"/>
      </w:pPr>
      <w:r w:rsidRPr="00FD2888">
        <w:rPr>
          <w:smallCaps/>
          <w:color w:val="00467F" w:themeColor="text2"/>
        </w:rPr>
        <w:t>Microsoft SharePoint, Windows Software Development Kit (Windows SDK) e Componentes do Microsoft Office</w:t>
      </w:r>
      <w:r w:rsidRPr="00FD2888">
        <w:t xml:space="preserve"> </w:t>
      </w:r>
    </w:p>
    <w:p w14:paraId="59E58813" w14:textId="77777777" w:rsidR="003E01FF" w:rsidRPr="00B87DF9" w:rsidRDefault="003E01FF" w:rsidP="00FD2888">
      <w:pPr>
        <w:pStyle w:val="PURBody-Indented"/>
        <w:rPr>
          <w:lang w:val="es-ES"/>
        </w:rPr>
      </w:pPr>
      <w:r w:rsidRPr="00FD2888">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B87DF9">
        <w:rPr>
          <w:lang w:val="es-ES"/>
        </w:rPr>
        <w:t>Os termos de licença para esses componentes de software estão localizados na pasta “Licenças” no diretório de instalação do software. Se você não concordar com os termos de licença desses componentes de software, não poderá usá-los.</w:t>
      </w:r>
    </w:p>
    <w:p w14:paraId="59E58814" w14:textId="77777777" w:rsidR="003E01FF" w:rsidRPr="00B87DF9" w:rsidRDefault="003E01FF" w:rsidP="00FD2888">
      <w:pPr>
        <w:pStyle w:val="PURBlueStrong-Indented"/>
        <w:rPr>
          <w:spacing w:val="0"/>
          <w:lang w:val="es-ES"/>
        </w:rPr>
      </w:pPr>
      <w:r w:rsidRPr="00B87DF9">
        <w:rPr>
          <w:spacing w:val="0"/>
          <w:lang w:val="es-ES"/>
        </w:rPr>
        <w:t>SDK de Publicidade da Microsoft</w:t>
      </w:r>
    </w:p>
    <w:p w14:paraId="59E58815" w14:textId="77777777" w:rsidR="003E01FF" w:rsidRPr="00B87DF9" w:rsidRDefault="003E01FF" w:rsidP="006409D5">
      <w:pPr>
        <w:pStyle w:val="PURBullet-Indented"/>
        <w:numPr>
          <w:ilvl w:val="0"/>
          <w:numId w:val="0"/>
        </w:numPr>
        <w:spacing w:line="240" w:lineRule="auto"/>
        <w:ind w:left="288"/>
        <w:rPr>
          <w:lang w:val="es-ES"/>
        </w:rPr>
      </w:pPr>
      <w:r w:rsidRPr="00B87DF9">
        <w:rPr>
          <w:lang w:val="es-ES"/>
        </w:rPr>
        <w:t xml:space="preserve">Se você transmitir dados de localização precisos ou outros dados relacionados ao usuário (por exemplo, identificador de usuário, dados de perfil, dados do usuário rastreados por comportamento, etc.) para o SDK de Publicidade da Microsoft para Windows </w:t>
      </w:r>
      <w:r w:rsidRPr="00B87DF9">
        <w:rPr>
          <w:lang w:val="es-ES"/>
        </w:rPr>
        <w:lastRenderedPageBreak/>
        <w:t>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6409D5">
        <w:rPr>
          <w:lang w:val="es-ES"/>
        </w:rPr>
        <w:t> </w:t>
      </w:r>
      <w:r w:rsidRPr="00B87DF9">
        <w:rPr>
          <w:lang w:val="es-ES"/>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63" w:history="1">
        <w:r w:rsidRPr="00B87DF9">
          <w:rPr>
            <w:rStyle w:val="Hyperlink"/>
            <w:lang w:val="es-ES"/>
          </w:rPr>
          <w:t>https://choice.live.com/AdvertisementChoice/</w:t>
        </w:r>
      </w:hyperlink>
      <w:r w:rsidRPr="00B87DF9">
        <w:rPr>
          <w:lang w:val="es-ES"/>
        </w:rPr>
        <w:t>.</w:t>
      </w:r>
    </w:p>
    <w:p w14:paraId="59E58816" w14:textId="77777777" w:rsidR="00DD1638" w:rsidRPr="00B87DF9" w:rsidRDefault="00DD1638" w:rsidP="00FD2888">
      <w:pPr>
        <w:pStyle w:val="PURBlueStrong-Indented"/>
        <w:rPr>
          <w:spacing w:val="0"/>
          <w:lang w:val="es-ES"/>
        </w:rPr>
      </w:pPr>
      <w:r w:rsidRPr="00B87DF9">
        <w:rPr>
          <w:spacing w:val="0"/>
          <w:lang w:val="es-ES"/>
        </w:rPr>
        <w:t>Componentes do Produto do Microsoft SQL Server e Windows SDK</w:t>
      </w:r>
    </w:p>
    <w:p w14:paraId="59E58817" w14:textId="77777777" w:rsidR="00DD1638" w:rsidRPr="00B87DF9" w:rsidRDefault="00DD1638" w:rsidP="00FD2888">
      <w:pPr>
        <w:pStyle w:val="PURBody-Indented"/>
        <w:rPr>
          <w:lang w:val="es-ES"/>
        </w:rPr>
      </w:pPr>
      <w:r w:rsidRPr="00B87DF9">
        <w:rPr>
          <w:lang w:val="es-ES"/>
        </w:rP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14:paraId="59E58818" w14:textId="77777777" w:rsidR="00DD1638" w:rsidRPr="00B87DF9" w:rsidRDefault="00DD1638" w:rsidP="00FD2888">
      <w:pPr>
        <w:pStyle w:val="PURBlueStrong-Indented"/>
        <w:rPr>
          <w:spacing w:val="0"/>
          <w:lang w:val="es-ES"/>
        </w:rPr>
      </w:pPr>
      <w:r w:rsidRPr="00B87DF9">
        <w:rPr>
          <w:spacing w:val="0"/>
          <w:lang w:val="es-ES"/>
        </w:rPr>
        <w:t>Componentes de Software do Windows</w:t>
      </w:r>
    </w:p>
    <w:p w14:paraId="59E58819" w14:textId="77777777" w:rsidR="00DD1638" w:rsidRPr="00B87DF9" w:rsidRDefault="00DD1638" w:rsidP="00FD2888">
      <w:pPr>
        <w:pStyle w:val="PURBody-Indented"/>
        <w:rPr>
          <w:lang w:val="es-ES"/>
        </w:rPr>
      </w:pPr>
      <w:r w:rsidRPr="00B87DF9">
        <w:rPr>
          <w:lang w:val="es-ES"/>
        </w:rPr>
        <w:t xml:space="preserve">O software pode incluir Microsoft .NET Framework, Microsoft Data Access Components, determinados .dlls relacionados a tecnologias Microsoft Build, Microsoft Internet Information Services (IIS) Express e Biblioteca do Windows para componentes JavaScript. </w:t>
      </w:r>
      <w:bookmarkStart w:id="817" w:name="_Toc355093391"/>
      <w:bookmarkStart w:id="818" w:name="_Toc355093536"/>
      <w:r w:rsidRPr="00B87DF9">
        <w:rPr>
          <w:lang w:val="es-ES"/>
        </w:rPr>
        <w:t>Todos fazem parte do software Windows e os termos de licença do Windows se aplicam ao uso deles.</w:t>
      </w:r>
    </w:p>
    <w:p w14:paraId="59E5881A" w14:textId="77777777" w:rsidR="00DD1638" w:rsidRPr="00FD2888" w:rsidRDefault="00DD1638" w:rsidP="00FD2888">
      <w:pPr>
        <w:pStyle w:val="PURBlueStrong-Indented"/>
        <w:rPr>
          <w:spacing w:val="0"/>
        </w:rPr>
      </w:pPr>
      <w:r w:rsidRPr="00FD2888">
        <w:rPr>
          <w:spacing w:val="0"/>
        </w:rPr>
        <w:t>Software .NET Framework</w:t>
      </w:r>
    </w:p>
    <w:p w14:paraId="59E5881B" w14:textId="77777777" w:rsidR="00DD1638" w:rsidRPr="00FD2888" w:rsidRDefault="00DD1638" w:rsidP="00FD2888">
      <w:pPr>
        <w:pStyle w:val="PURBody-Indented"/>
      </w:pPr>
      <w:r w:rsidRPr="00FD2888">
        <w:t>O software do produto contém o software Microsoft .NET Framework e pode conter o software PowerShell. Consulte os termos de licença do Software .NET Framework, PowerShell e Windows hotfix KB975759 nos Termos Universais de Licença.</w:t>
      </w:r>
    </w:p>
    <w:p w14:paraId="59E5881C" w14:textId="77777777" w:rsidR="00DD1638"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1D" w14:textId="77777777" w:rsidR="00DD1638" w:rsidRPr="00FD2888" w:rsidRDefault="00DD1638" w:rsidP="00FD2888">
      <w:pPr>
        <w:pStyle w:val="PURProductName"/>
      </w:pPr>
      <w:bookmarkStart w:id="819" w:name="_Toc347044735"/>
      <w:bookmarkStart w:id="820" w:name="_Toc347045415"/>
      <w:bookmarkStart w:id="821" w:name="_Toc363552825"/>
      <w:bookmarkStart w:id="822" w:name="_Toc363552888"/>
      <w:bookmarkStart w:id="823" w:name="_Toc378682187"/>
      <w:bookmarkStart w:id="824" w:name="_Toc378682289"/>
      <w:bookmarkStart w:id="825" w:name="_Toc371268301"/>
      <w:bookmarkStart w:id="826" w:name="_Toc371268367"/>
      <w:bookmarkStart w:id="827" w:name="_Toc381961382"/>
      <w:bookmarkStart w:id="828" w:name="_Toc381961423"/>
      <w:r w:rsidRPr="00FD2888">
        <w:t>Visual Studio Team Foundation Server 2013 com Tecnologia SQL Server 2012</w:t>
      </w:r>
      <w:bookmarkEnd w:id="817"/>
      <w:bookmarkEnd w:id="818"/>
      <w:bookmarkEnd w:id="819"/>
      <w:bookmarkEnd w:id="820"/>
      <w:bookmarkEnd w:id="821"/>
      <w:bookmarkEnd w:id="822"/>
      <w:bookmarkEnd w:id="823"/>
      <w:bookmarkEnd w:id="824"/>
      <w:bookmarkEnd w:id="825"/>
      <w:bookmarkEnd w:id="826"/>
      <w:bookmarkEnd w:id="827"/>
      <w:bookmarkEnd w:id="828"/>
      <w:r w:rsidRPr="00FD2888">
        <w:fldChar w:fldCharType="begin"/>
      </w:r>
      <w:r w:rsidRPr="00FD2888">
        <w:instrText>XE "Visual Studio Team Foundation Server 2013 com Tecnologia SQL Server 2012"</w:instrText>
      </w:r>
      <w:r w:rsidRPr="00FD2888">
        <w:fldChar w:fldCharType="end"/>
      </w:r>
    </w:p>
    <w:p w14:paraId="59E5881E" w14:textId="77777777" w:rsidR="00DD1638" w:rsidRPr="00B87DF9" w:rsidRDefault="00DD1638"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FD2888" w14:paraId="59E58821" w14:textId="77777777" w:rsidTr="00224512">
        <w:tc>
          <w:tcPr>
            <w:tcW w:w="2477" w:type="pct"/>
            <w:tcBorders>
              <w:top w:val="single" w:sz="4" w:space="0" w:color="auto"/>
              <w:bottom w:val="nil"/>
            </w:tcBorders>
          </w:tcPr>
          <w:p w14:paraId="59E5881F" w14:textId="77777777" w:rsidR="00DD1638" w:rsidRPr="00B87DF9" w:rsidRDefault="00DD1638"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tcBorders>
              <w:top w:val="single" w:sz="4" w:space="0" w:color="auto"/>
              <w:bottom w:val="nil"/>
            </w:tcBorders>
          </w:tcPr>
          <w:p w14:paraId="59E58820" w14:textId="77777777" w:rsidR="00DD1638" w:rsidRPr="00FD2888" w:rsidRDefault="00DD1638" w:rsidP="00FD2888">
            <w:pPr>
              <w:pStyle w:val="PURLMSH"/>
            </w:pPr>
            <w:r w:rsidRPr="00FD2888">
              <w:t xml:space="preserve">Consulte Notificações Aplicáveis: </w:t>
            </w:r>
            <w:r w:rsidRPr="00FD2888">
              <w:rPr>
                <w:b/>
              </w:rPr>
              <w:t>Não</w:t>
            </w:r>
          </w:p>
        </w:tc>
      </w:tr>
      <w:tr w:rsidR="00DD1638" w:rsidRPr="00A5379A" w14:paraId="59E58824" w14:textId="77777777" w:rsidTr="00224512">
        <w:tc>
          <w:tcPr>
            <w:tcW w:w="2477" w:type="pct"/>
            <w:tcBorders>
              <w:top w:val="nil"/>
            </w:tcBorders>
          </w:tcPr>
          <w:p w14:paraId="59E58822" w14:textId="77777777" w:rsidR="00785537" w:rsidRPr="00B87DF9" w:rsidRDefault="00DD1638" w:rsidP="00FD2888">
            <w:pPr>
              <w:pStyle w:val="PURLMSH"/>
              <w:rPr>
                <w:i/>
                <w:lang w:val="es-ES"/>
              </w:rPr>
            </w:pPr>
            <w:r w:rsidRPr="00B87DF9">
              <w:rPr>
                <w:lang w:val="es-ES"/>
              </w:rPr>
              <w:t xml:space="preserve">Software Adicional/Cliente: </w:t>
            </w:r>
            <w:r w:rsidRPr="00B87DF9">
              <w:rPr>
                <w:b/>
                <w:lang w:val="es-ES"/>
              </w:rPr>
              <w:t xml:space="preserve">Sim </w:t>
            </w:r>
            <w:r w:rsidRPr="00B87DF9">
              <w:rPr>
                <w:i/>
                <w:lang w:val="es-ES"/>
              </w:rPr>
              <w:t xml:space="preserve">(consulte o </w:t>
            </w:r>
            <w:hyperlink w:anchor="Apêndice1" w:history="1">
              <w:hyperlink w:anchor="Appendix1" w:history="1">
                <w:r w:rsidR="00504176" w:rsidRPr="00B87DF9">
                  <w:rPr>
                    <w:rStyle w:val="Hyperlink"/>
                    <w:i/>
                    <w:lang w:val="es-ES"/>
                  </w:rPr>
                  <w:t>Apêndice 1</w:t>
                </w:r>
              </w:hyperlink>
            </w:hyperlink>
            <w:r w:rsidRPr="00B87DF9">
              <w:rPr>
                <w:i/>
                <w:lang w:val="es-ES"/>
              </w:rPr>
              <w:t>)</w:t>
            </w:r>
          </w:p>
        </w:tc>
        <w:tc>
          <w:tcPr>
            <w:tcW w:w="2523" w:type="pct"/>
            <w:tcBorders>
              <w:top w:val="nil"/>
            </w:tcBorders>
          </w:tcPr>
          <w:p w14:paraId="59E58823" w14:textId="77777777" w:rsidR="00DD1638" w:rsidRPr="00A5379A" w:rsidRDefault="00DD1638"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827" w14:textId="77777777" w:rsidTr="00224512">
        <w:tc>
          <w:tcPr>
            <w:tcW w:w="2477" w:type="pct"/>
            <w:tcBorders>
              <w:top w:val="nil"/>
            </w:tcBorders>
          </w:tcPr>
          <w:p w14:paraId="59E58825" w14:textId="77777777" w:rsidR="007331A1" w:rsidRPr="00A5379A" w:rsidRDefault="007331A1" w:rsidP="00FD2888">
            <w:pPr>
              <w:pStyle w:val="PURLMSH"/>
              <w:rPr>
                <w:lang w:val="es-ES"/>
              </w:rPr>
            </w:pPr>
          </w:p>
        </w:tc>
        <w:tc>
          <w:tcPr>
            <w:tcW w:w="2523" w:type="pct"/>
            <w:tcBorders>
              <w:top w:val="nil"/>
            </w:tcBorders>
          </w:tcPr>
          <w:p w14:paraId="59E58826"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DD1638" w:rsidRPr="00925AAA" w14:paraId="59E58829" w14:textId="77777777" w:rsidTr="00224512">
        <w:tblPrEx>
          <w:tblBorders>
            <w:top w:val="none" w:sz="0" w:space="0" w:color="auto"/>
            <w:bottom w:val="none" w:sz="0" w:space="0" w:color="auto"/>
          </w:tblBorders>
        </w:tblPrEx>
        <w:tc>
          <w:tcPr>
            <w:tcW w:w="5000" w:type="pct"/>
            <w:gridSpan w:val="2"/>
            <w:shd w:val="clear" w:color="auto" w:fill="E5EEF7"/>
          </w:tcPr>
          <w:p w14:paraId="59E58828" w14:textId="77777777" w:rsidR="00DD1638" w:rsidRPr="00925AAA" w:rsidRDefault="00DD1638"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D1638" w:rsidRPr="00FD2888" w14:paraId="59E58831" w14:textId="77777777" w:rsidTr="00224512">
        <w:tblPrEx>
          <w:tblBorders>
            <w:top w:val="none" w:sz="0" w:space="0" w:color="auto"/>
            <w:bottom w:val="none" w:sz="0" w:space="0" w:color="auto"/>
          </w:tblBorders>
        </w:tblPrEx>
        <w:tc>
          <w:tcPr>
            <w:tcW w:w="5000" w:type="pct"/>
            <w:gridSpan w:val="2"/>
          </w:tcPr>
          <w:p w14:paraId="59E5882A" w14:textId="77777777" w:rsidR="00DD1638" w:rsidRPr="00FD2888" w:rsidRDefault="00DD1638" w:rsidP="00FD2888">
            <w:pPr>
              <w:pStyle w:val="PURBody"/>
            </w:pPr>
            <w:r w:rsidRPr="00FD2888">
              <w:rPr>
                <w:b/>
              </w:rPr>
              <w:t>Você precisa de:</w:t>
            </w:r>
          </w:p>
          <w:p w14:paraId="59E5882B" w14:textId="77777777" w:rsidR="00DD1638" w:rsidRPr="00FD2888" w:rsidRDefault="00DD1638" w:rsidP="00FD2888">
            <w:pPr>
              <w:pStyle w:val="PURBullet-Indented"/>
            </w:pPr>
            <w:r w:rsidRPr="00FD2888">
              <w:t xml:space="preserve">SAL do Visual Studio Team Foundation Server 2013 </w:t>
            </w:r>
            <w:r w:rsidRPr="00FD2888">
              <w:rPr>
                <w:b/>
              </w:rPr>
              <w:t>ou</w:t>
            </w:r>
          </w:p>
          <w:p w14:paraId="59E5882C" w14:textId="77777777" w:rsidR="00DD1638" w:rsidRPr="00FD2888" w:rsidRDefault="00DD1638" w:rsidP="00FD2888">
            <w:pPr>
              <w:pStyle w:val="PURBullet-Indented"/>
            </w:pPr>
            <w:r w:rsidRPr="00FD2888">
              <w:t xml:space="preserve">SAL do Visual Studio Team Foundation Server 2013 Basic (para Configuração Básica) </w:t>
            </w:r>
            <w:r w:rsidRPr="00FD2888">
              <w:rPr>
                <w:b/>
              </w:rPr>
              <w:t>ou</w:t>
            </w:r>
          </w:p>
          <w:p w14:paraId="59E5882D" w14:textId="77777777" w:rsidR="003E01FF" w:rsidRPr="00FD2888" w:rsidRDefault="003E01FF" w:rsidP="00FD2888">
            <w:pPr>
              <w:pStyle w:val="PURBullet-Indented"/>
            </w:pPr>
            <w:r w:rsidRPr="00FD2888">
              <w:t xml:space="preserve">SAL do Visual Studio 2010 Premium </w:t>
            </w:r>
            <w:r w:rsidRPr="00FD2888">
              <w:rPr>
                <w:b/>
              </w:rPr>
              <w:t>ou</w:t>
            </w:r>
          </w:p>
          <w:p w14:paraId="59E5882E" w14:textId="77777777" w:rsidR="003E01FF" w:rsidRPr="00FD2888" w:rsidRDefault="003E01FF" w:rsidP="00FD2888">
            <w:pPr>
              <w:pStyle w:val="PURBullet-Indented"/>
            </w:pPr>
            <w:r w:rsidRPr="00FD2888">
              <w:t xml:space="preserve">SAL do Visual Studio Ultimate 2013 </w:t>
            </w:r>
            <w:r w:rsidRPr="00FD2888">
              <w:rPr>
                <w:b/>
              </w:rPr>
              <w:t>ou</w:t>
            </w:r>
          </w:p>
          <w:p w14:paraId="59E5882F" w14:textId="77777777" w:rsidR="003E01FF" w:rsidRPr="00FD2888" w:rsidRDefault="003E01FF" w:rsidP="00FD2888">
            <w:pPr>
              <w:pStyle w:val="PURBullet-Indented"/>
            </w:pPr>
            <w:r w:rsidRPr="00FD2888">
              <w:t>SAL do Visual Studio Test Professional 2013</w:t>
            </w:r>
          </w:p>
          <w:p w14:paraId="59E58830" w14:textId="77777777" w:rsidR="00DD1638" w:rsidRPr="00FD2888" w:rsidRDefault="00DD1638" w:rsidP="00FD2888">
            <w:pPr>
              <w:pStyle w:val="PURBullet-Indented"/>
              <w:numPr>
                <w:ilvl w:val="0"/>
                <w:numId w:val="0"/>
              </w:numPr>
            </w:pPr>
          </w:p>
        </w:tc>
      </w:tr>
    </w:tbl>
    <w:p w14:paraId="59E58832" w14:textId="77777777" w:rsidR="00DD1638" w:rsidRPr="003870AE" w:rsidRDefault="00DD1638" w:rsidP="00FD2888">
      <w:pPr>
        <w:pStyle w:val="PURADDITIONALTERMSHEADERMB"/>
        <w:rPr>
          <w:lang w:val="es-ES"/>
        </w:rPr>
      </w:pPr>
      <w:r w:rsidRPr="003870AE">
        <w:rPr>
          <w:lang w:val="es-ES"/>
        </w:rPr>
        <w:t>Termos Adicionais:</w:t>
      </w:r>
    </w:p>
    <w:p w14:paraId="59E58833" w14:textId="77777777" w:rsidR="003E01FF" w:rsidRPr="003870AE" w:rsidRDefault="003E01FF" w:rsidP="00FD2888">
      <w:pPr>
        <w:pStyle w:val="PURBlueStrong"/>
        <w:rPr>
          <w:spacing w:val="0"/>
          <w:lang w:val="es-ES"/>
        </w:rPr>
      </w:pPr>
      <w:r w:rsidRPr="003870AE">
        <w:rPr>
          <w:spacing w:val="0"/>
          <w:lang w:val="es-ES"/>
        </w:rPr>
        <w:t>Limitações de Uso para SAL do Visual Studio Premium 2013, SAL do Visual Studio Ultimate 2013 e SAL do Visual Studio Test Professional 2013</w:t>
      </w:r>
    </w:p>
    <w:p w14:paraId="59E58834" w14:textId="77777777" w:rsidR="003E01FF" w:rsidRPr="00B87DF9" w:rsidRDefault="003E01FF" w:rsidP="00FD2888">
      <w:pPr>
        <w:pStyle w:val="PURBullet-Indented"/>
        <w:numPr>
          <w:ilvl w:val="0"/>
          <w:numId w:val="0"/>
        </w:numPr>
        <w:ind w:left="274"/>
        <w:rPr>
          <w:lang w:val="es-ES"/>
        </w:rPr>
      </w:pPr>
      <w:r w:rsidRPr="00B87DF9">
        <w:rPr>
          <w:lang w:val="es-ES"/>
        </w:rPr>
        <w:t>Cada usuário para o qual você obtiver uma SAL do Visual Studio Premium 2013, SAL do Visual Studio Ultimate 2013 ou</w:t>
      </w:r>
      <w:r w:rsidR="00B87DF9" w:rsidRPr="00B87DF9">
        <w:rPr>
          <w:lang w:val="es-ES"/>
        </w:rPr>
        <w:t xml:space="preserve"> </w:t>
      </w:r>
      <w:r w:rsidRPr="00B87DF9">
        <w:rPr>
          <w:lang w:val="es-ES"/>
        </w:rPr>
        <w:t>SAL do Visual Studio Test Professional 2013 poderá usar os seguintes recursos do software para servidores:</w:t>
      </w:r>
    </w:p>
    <w:p w14:paraId="59E58835" w14:textId="77777777" w:rsidR="003E01FF" w:rsidRPr="00FD2888" w:rsidRDefault="003E01FF" w:rsidP="00FD2888">
      <w:pPr>
        <w:pStyle w:val="PURBullet"/>
        <w:numPr>
          <w:ilvl w:val="0"/>
          <w:numId w:val="25"/>
        </w:numPr>
      </w:pPr>
      <w:r w:rsidRPr="00FD2888">
        <w:t xml:space="preserve">Request and Manage Feedback </w:t>
      </w:r>
    </w:p>
    <w:p w14:paraId="59E58836" w14:textId="77777777" w:rsidR="003E01FF" w:rsidRPr="00FD2888" w:rsidRDefault="003E01FF" w:rsidP="00FD2888">
      <w:pPr>
        <w:pStyle w:val="PURBullet"/>
        <w:numPr>
          <w:ilvl w:val="0"/>
          <w:numId w:val="25"/>
        </w:numPr>
      </w:pPr>
      <w:r w:rsidRPr="00FD2888">
        <w:t>Test Management</w:t>
      </w:r>
    </w:p>
    <w:p w14:paraId="59E58837" w14:textId="77777777" w:rsidR="003E01FF" w:rsidRPr="00FD2888" w:rsidRDefault="003E01FF" w:rsidP="00FD2888">
      <w:pPr>
        <w:pStyle w:val="PURBullet"/>
        <w:numPr>
          <w:ilvl w:val="0"/>
          <w:numId w:val="25"/>
        </w:numPr>
      </w:pPr>
      <w:r w:rsidRPr="00FD2888">
        <w:t>Agile Portfolio Management</w:t>
      </w:r>
    </w:p>
    <w:p w14:paraId="59E58838" w14:textId="77777777" w:rsidR="003E01FF" w:rsidRPr="00FD2888" w:rsidRDefault="003E01FF" w:rsidP="00FD2888">
      <w:pPr>
        <w:pStyle w:val="PURBullet"/>
        <w:numPr>
          <w:ilvl w:val="0"/>
          <w:numId w:val="25"/>
        </w:numPr>
      </w:pPr>
      <w:r w:rsidRPr="00FD2888">
        <w:t>Team Rooms</w:t>
      </w:r>
    </w:p>
    <w:p w14:paraId="59E58839" w14:textId="77777777" w:rsidR="003E01FF" w:rsidRPr="00FD2888" w:rsidRDefault="003E01FF" w:rsidP="00FD2888">
      <w:pPr>
        <w:pStyle w:val="PURBullet"/>
        <w:numPr>
          <w:ilvl w:val="0"/>
          <w:numId w:val="25"/>
        </w:numPr>
      </w:pPr>
      <w:r w:rsidRPr="00FD2888">
        <w:t>Work Item Chart Authoring</w:t>
      </w:r>
    </w:p>
    <w:p w14:paraId="59E5883A" w14:textId="77777777" w:rsidR="003E01FF" w:rsidRPr="00FD2888" w:rsidRDefault="003E01FF" w:rsidP="00FD2888">
      <w:pPr>
        <w:pStyle w:val="PURBlueStrong-Indented"/>
        <w:rPr>
          <w:spacing w:val="0"/>
        </w:rPr>
      </w:pPr>
      <w:r w:rsidRPr="00FD2888">
        <w:rPr>
          <w:spacing w:val="0"/>
        </w:rPr>
        <w:lastRenderedPageBreak/>
        <w:t>Software de Terceiros</w:t>
      </w:r>
    </w:p>
    <w:p w14:paraId="59E5883B" w14:textId="77777777" w:rsidR="003E01FF" w:rsidRPr="00B87DF9" w:rsidRDefault="003E01FF" w:rsidP="007E4891">
      <w:pPr>
        <w:pStyle w:val="PURBody-Indented"/>
        <w:rPr>
          <w:lang w:val="es-ES"/>
        </w:rPr>
      </w:pPr>
      <w:r w:rsidRPr="00B87DF9">
        <w:rPr>
          <w:lang w:val="es-ES"/>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w:t>
      </w:r>
      <w:r w:rsidR="007E4891">
        <w:rPr>
          <w:lang w:val="es-ES"/>
        </w:rPr>
        <w:t> </w:t>
      </w:r>
      <w:r w:rsidRPr="00B87DF9">
        <w:rPr>
          <w:lang w:val="es-ES"/>
        </w:rPr>
        <w:t>a todo o software.</w:t>
      </w:r>
    </w:p>
    <w:p w14:paraId="59E5883C" w14:textId="77777777" w:rsidR="003E01FF" w:rsidRPr="00B87DF9" w:rsidRDefault="003E01FF" w:rsidP="00FD2888">
      <w:pPr>
        <w:pStyle w:val="PURBlueStrong-Indented"/>
        <w:rPr>
          <w:spacing w:val="0"/>
          <w:lang w:val="es-ES"/>
        </w:rPr>
      </w:pPr>
      <w:r w:rsidRPr="00B87DF9">
        <w:rPr>
          <w:spacing w:val="0"/>
          <w:lang w:val="es-ES"/>
        </w:rPr>
        <w:t>Limitações Técnicas</w:t>
      </w:r>
    </w:p>
    <w:p w14:paraId="59E5883D" w14:textId="77777777" w:rsidR="003E01FF" w:rsidRPr="00B87DF9" w:rsidRDefault="003E01FF" w:rsidP="00FD2888">
      <w:pPr>
        <w:pStyle w:val="PURBody-Indented"/>
        <w:rPr>
          <w:lang w:val="es-ES"/>
        </w:rPr>
      </w:pPr>
      <w:r w:rsidRPr="00B87DF9">
        <w:rPr>
          <w:lang w:val="es-ES"/>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59E5883E" w14:textId="77777777" w:rsidR="00DD1638" w:rsidRPr="00FD2888" w:rsidRDefault="00DD1638" w:rsidP="00FD2888">
      <w:pPr>
        <w:pStyle w:val="PURBlueStrong-Indented"/>
        <w:rPr>
          <w:spacing w:val="0"/>
        </w:rPr>
      </w:pPr>
      <w:r w:rsidRPr="00FD2888">
        <w:rPr>
          <w:spacing w:val="0"/>
        </w:rPr>
        <w:t>Componentes do Software Microsoft SQL Server</w:t>
      </w:r>
    </w:p>
    <w:p w14:paraId="59E5883F" w14:textId="77777777" w:rsidR="00DD1638" w:rsidRPr="00B87DF9" w:rsidRDefault="00DD1638" w:rsidP="00FD2888">
      <w:pPr>
        <w:pStyle w:val="PURBody-Indented"/>
        <w:rPr>
          <w:lang w:val="es-ES"/>
        </w:rPr>
      </w:pPr>
      <w:r w:rsidRPr="00B87DF9">
        <w:rPr>
          <w:lang w:val="es-ES"/>
        </w:rPr>
        <w:t>O software é fornecido com componentes do software Microsoft SQL Server, que são licenciados para você de acordo com os termos das respectivas licenças do SQL Server localizadas na pasta “Licenças”.</w:t>
      </w:r>
    </w:p>
    <w:p w14:paraId="59E58840" w14:textId="77777777" w:rsidR="00DD1638" w:rsidRPr="00B87DF9" w:rsidRDefault="00DD1638" w:rsidP="00FD2888">
      <w:pPr>
        <w:pStyle w:val="PURBlueStrong-Indented"/>
        <w:rPr>
          <w:spacing w:val="0"/>
          <w:lang w:val="es-ES"/>
        </w:rPr>
      </w:pPr>
      <w:r w:rsidRPr="00B87DF9">
        <w:rPr>
          <w:spacing w:val="0"/>
          <w:lang w:val="es-ES"/>
        </w:rPr>
        <w:t>Termos de Licença do Microsoft SharePoint Foundation 2013</w:t>
      </w:r>
    </w:p>
    <w:p w14:paraId="59E58841" w14:textId="77777777" w:rsidR="00DD1638" w:rsidRPr="00B87DF9" w:rsidRDefault="00DD1638" w:rsidP="00FD2888">
      <w:pPr>
        <w:pStyle w:val="PURBody-Indented"/>
        <w:rPr>
          <w:lang w:val="es-ES"/>
        </w:rPr>
      </w:pPr>
      <w:r w:rsidRPr="00B87DF9">
        <w:rPr>
          <w:lang w:val="es-ES"/>
        </w:rPr>
        <w:t>O software é acompanhado do Microsoft SharePoint Foundation 2013 está licenciado para você de acordo com seus próprios termos. Uma cópia dos termos de licença separados está localizada na pasta “Licenças”.</w:t>
      </w:r>
    </w:p>
    <w:p w14:paraId="59E58842" w14:textId="77777777" w:rsidR="00DD1638" w:rsidRPr="00FD2888" w:rsidRDefault="00DD1638" w:rsidP="00FD2888">
      <w:pPr>
        <w:pStyle w:val="PURBlueStrong-Indented"/>
        <w:rPr>
          <w:spacing w:val="0"/>
        </w:rPr>
      </w:pPr>
      <w:bookmarkStart w:id="829" w:name="_Toc355093392"/>
      <w:bookmarkStart w:id="830" w:name="_Toc355093537"/>
      <w:r w:rsidRPr="00FD2888">
        <w:rPr>
          <w:spacing w:val="0"/>
        </w:rPr>
        <w:t>Software .NET Framework</w:t>
      </w:r>
    </w:p>
    <w:p w14:paraId="59E58843" w14:textId="77777777" w:rsidR="00DD1638" w:rsidRPr="00FD2888" w:rsidRDefault="00DD1638" w:rsidP="007049F2">
      <w:pPr>
        <w:pStyle w:val="PURBody-Indented"/>
      </w:pPr>
      <w:r w:rsidRPr="00FD2888">
        <w:t>O software do produto contém o software Microsoft .NET Framework e pode conter o software PowerShell. Consulte os termos de</w:t>
      </w:r>
      <w:r w:rsidR="007049F2">
        <w:t> </w:t>
      </w:r>
      <w:r w:rsidRPr="00FD2888">
        <w:t>licença do Software .NET Framework, PowerShell e Windows hotfix KB975759 nos Termos Universais de Licença.</w:t>
      </w:r>
    </w:p>
    <w:p w14:paraId="59E58844" w14:textId="77777777" w:rsidR="00DD1638" w:rsidRPr="00FD2888" w:rsidRDefault="00A763A5" w:rsidP="00FD2888">
      <w:pPr>
        <w:pStyle w:val="PURBreadcrumb"/>
        <w:keepNext w:val="0"/>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45" w14:textId="77777777" w:rsidR="00DD1638" w:rsidRPr="00B87DF9" w:rsidRDefault="00DD1638" w:rsidP="00FD2888">
      <w:pPr>
        <w:pStyle w:val="PURProductName"/>
        <w:rPr>
          <w:lang w:val="es-ES"/>
        </w:rPr>
      </w:pPr>
      <w:bookmarkStart w:id="831" w:name="_Toc347044736"/>
      <w:bookmarkStart w:id="832" w:name="_Toc347045416"/>
      <w:bookmarkStart w:id="833" w:name="_Toc363552826"/>
      <w:bookmarkStart w:id="834" w:name="_Toc363552889"/>
      <w:bookmarkStart w:id="835" w:name="_Toc378682188"/>
      <w:bookmarkStart w:id="836" w:name="_Toc378682290"/>
      <w:bookmarkStart w:id="837" w:name="_Toc371268302"/>
      <w:bookmarkStart w:id="838" w:name="_Toc371268368"/>
      <w:bookmarkStart w:id="839" w:name="_Toc381961383"/>
      <w:bookmarkStart w:id="840" w:name="_Toc381961424"/>
      <w:r w:rsidRPr="00B87DF9">
        <w:rPr>
          <w:lang w:val="es-ES"/>
        </w:rPr>
        <w:t>Visual Studio Test Professional 2013</w:t>
      </w:r>
      <w:bookmarkEnd w:id="829"/>
      <w:bookmarkEnd w:id="830"/>
      <w:bookmarkEnd w:id="831"/>
      <w:bookmarkEnd w:id="832"/>
      <w:bookmarkEnd w:id="833"/>
      <w:bookmarkEnd w:id="834"/>
      <w:bookmarkEnd w:id="835"/>
      <w:bookmarkEnd w:id="836"/>
      <w:bookmarkEnd w:id="837"/>
      <w:bookmarkEnd w:id="838"/>
      <w:bookmarkEnd w:id="839"/>
      <w:bookmarkEnd w:id="840"/>
      <w:r w:rsidRPr="00FD2888">
        <w:fldChar w:fldCharType="begin"/>
      </w:r>
      <w:r w:rsidRPr="00B87DF9">
        <w:rPr>
          <w:lang w:val="es-ES"/>
        </w:rPr>
        <w:instrText>XE "Visual Studio Test Professional 2013"</w:instrText>
      </w:r>
      <w:r w:rsidRPr="00FD2888">
        <w:fldChar w:fldCharType="end"/>
      </w:r>
    </w:p>
    <w:p w14:paraId="59E58846" w14:textId="77777777" w:rsidR="00DD1638" w:rsidRPr="00B87DF9" w:rsidRDefault="00DD1638"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925AAA" w14:paraId="59E58849" w14:textId="77777777" w:rsidTr="00224512">
        <w:tc>
          <w:tcPr>
            <w:tcW w:w="2477" w:type="pct"/>
            <w:tcBorders>
              <w:top w:val="single" w:sz="4" w:space="0" w:color="auto"/>
              <w:bottom w:val="nil"/>
            </w:tcBorders>
          </w:tcPr>
          <w:p w14:paraId="59E58847" w14:textId="77777777" w:rsidR="00DD1638" w:rsidRPr="00B87DF9" w:rsidRDefault="00DD1638" w:rsidP="00FD2888">
            <w:pPr>
              <w:pStyle w:val="PURLMSH"/>
              <w:rPr>
                <w:lang w:val="es-ES"/>
              </w:rPr>
            </w:pPr>
            <w:r w:rsidRPr="00B87DF9">
              <w:rPr>
                <w:lang w:val="es-ES"/>
              </w:rPr>
              <w:t xml:space="preserve">Seção Aplicável de Termos Gerais da SAL: </w:t>
            </w:r>
            <w:hyperlink w:anchor="SALTerms_Desktop" w:history="1">
              <w:r w:rsidRPr="00B87DF9">
                <w:rPr>
                  <w:rStyle w:val="Hyperlink"/>
                  <w:lang w:val="es-ES"/>
                </w:rPr>
                <w:t>Aplicativos Desktop</w:t>
              </w:r>
            </w:hyperlink>
          </w:p>
        </w:tc>
        <w:tc>
          <w:tcPr>
            <w:tcW w:w="2523" w:type="pct"/>
            <w:gridSpan w:val="2"/>
            <w:tcBorders>
              <w:top w:val="single" w:sz="4" w:space="0" w:color="auto"/>
              <w:bottom w:val="nil"/>
            </w:tcBorders>
          </w:tcPr>
          <w:p w14:paraId="59E58848" w14:textId="77777777" w:rsidR="00DD1638" w:rsidRPr="00B87DF9" w:rsidRDefault="00DD1638" w:rsidP="00FD2888">
            <w:pPr>
              <w:pStyle w:val="PURLMSH"/>
              <w:rPr>
                <w:i/>
                <w:lang w:val="es-ES"/>
              </w:rPr>
            </w:pPr>
            <w:r w:rsidRPr="00B87DF9">
              <w:rPr>
                <w:lang w:val="es-ES"/>
              </w:rPr>
              <w:t xml:space="preserve">Consulte Notificações Aplicáveis: </w:t>
            </w:r>
            <w:r w:rsidRPr="00B87DF9">
              <w:rPr>
                <w:b/>
                <w:lang w:val="es-ES"/>
              </w:rPr>
              <w:t xml:space="preserve">Transferência de Dados, Bing Maps, Estrutura de Localização, APIs de Mapeamento, Contas da Microsoft no Visual Studio, H.264/MPEG-4 AVC e/ou VC-1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DD1638" w:rsidRPr="00A5379A" w14:paraId="59E5884C" w14:textId="77777777" w:rsidTr="00224512">
        <w:tc>
          <w:tcPr>
            <w:tcW w:w="2477" w:type="pct"/>
            <w:tcBorders>
              <w:top w:val="nil"/>
              <w:bottom w:val="nil"/>
            </w:tcBorders>
          </w:tcPr>
          <w:p w14:paraId="59E5884A" w14:textId="77777777" w:rsidR="00785537" w:rsidRPr="00FD2888" w:rsidRDefault="00DD1638" w:rsidP="00FD2888">
            <w:pPr>
              <w:pStyle w:val="PURLMSH"/>
              <w:rPr>
                <w:b/>
              </w:rPr>
            </w:pPr>
            <w:r w:rsidRPr="00FD2888">
              <w:t xml:space="preserve">Software Adicional/Cliente: </w:t>
            </w:r>
            <w:r w:rsidRPr="00FD2888">
              <w:rPr>
                <w:b/>
              </w:rPr>
              <w:t>Não</w:t>
            </w:r>
          </w:p>
        </w:tc>
        <w:tc>
          <w:tcPr>
            <w:tcW w:w="2523" w:type="pct"/>
            <w:gridSpan w:val="2"/>
            <w:tcBorders>
              <w:top w:val="nil"/>
              <w:bottom w:val="nil"/>
            </w:tcBorders>
          </w:tcPr>
          <w:p w14:paraId="59E5884B" w14:textId="77777777" w:rsidR="00DD1638" w:rsidRPr="00A5379A" w:rsidRDefault="00DD1638" w:rsidP="00FD2888">
            <w:pPr>
              <w:pStyle w:val="PURLMSH"/>
              <w:rPr>
                <w:lang w:val="es-ES"/>
              </w:rPr>
            </w:pPr>
            <w:r w:rsidRPr="00A5379A">
              <w:rPr>
                <w:lang w:val="es-ES"/>
              </w:rPr>
              <w:t xml:space="preserve">Tecnologias Incluídas: </w:t>
            </w:r>
            <w:r w:rsidRPr="00A5379A">
              <w:rPr>
                <w:b/>
                <w:lang w:val="es-ES"/>
              </w:rPr>
              <w:t>Sim</w:t>
            </w:r>
            <w:r w:rsidRPr="00A5379A">
              <w:rPr>
                <w:lang w:val="es-ES"/>
              </w:rPr>
              <w:t xml:space="preserve"> </w:t>
            </w:r>
            <w:r w:rsidRPr="00A5379A">
              <w:rPr>
                <w:i/>
                <w:lang w:val="es-ES"/>
              </w:rPr>
              <w:t xml:space="preserve">(consulte </w:t>
            </w:r>
            <w:r w:rsidR="00B87DF9" w:rsidRPr="00FD2888">
              <w:fldChar w:fldCharType="begin"/>
            </w:r>
            <w:r w:rsidR="00B87DF9" w:rsidRPr="00A5379A">
              <w:rPr>
                <w:lang w:val="es-ES"/>
              </w:rPr>
              <w:instrText xml:space="preserve"> REF  SQLServerTechnology \h  \* MERGEFORMAT </w:instrText>
            </w:r>
            <w:r w:rsidR="00B87DF9" w:rsidRPr="00FD2888">
              <w:fldChar w:fldCharType="separate"/>
            </w:r>
            <w:r w:rsidR="00F8022C" w:rsidRPr="00F8022C">
              <w:rPr>
                <w:i/>
                <w:color w:val="00467F"/>
                <w:u w:val="single"/>
                <w:lang w:val="es-ES"/>
              </w:rPr>
              <w:t>Tecnologia SQL</w:t>
            </w:r>
            <w:r w:rsidR="00F8022C" w:rsidRPr="00F8022C">
              <w:rPr>
                <w:i/>
                <w:color w:val="00467F"/>
                <w:u w:val="single"/>
              </w:rPr>
              <w:t xml:space="preserve"> Server</w:t>
            </w:r>
            <w:r w:rsidR="00B87DF9" w:rsidRPr="00FD2888">
              <w:fldChar w:fldCharType="end"/>
            </w:r>
            <w:r w:rsidRPr="00A5379A">
              <w:rPr>
                <w:lang w:val="es-ES"/>
              </w:rPr>
              <w:t>)</w:t>
            </w:r>
          </w:p>
        </w:tc>
      </w:tr>
      <w:tr w:rsidR="007331A1" w:rsidRPr="00B87DF9" w14:paraId="59E5884F" w14:textId="77777777" w:rsidTr="00224512">
        <w:tc>
          <w:tcPr>
            <w:tcW w:w="2477" w:type="pct"/>
            <w:tcBorders>
              <w:top w:val="nil"/>
              <w:bottom w:val="nil"/>
            </w:tcBorders>
          </w:tcPr>
          <w:p w14:paraId="59E5884D" w14:textId="77777777" w:rsidR="007331A1" w:rsidRPr="00A5379A" w:rsidRDefault="007331A1" w:rsidP="00FD2888">
            <w:pPr>
              <w:pStyle w:val="PURLMSH"/>
              <w:rPr>
                <w:lang w:val="es-ES"/>
              </w:rPr>
            </w:pPr>
          </w:p>
        </w:tc>
        <w:tc>
          <w:tcPr>
            <w:tcW w:w="2523" w:type="pct"/>
            <w:gridSpan w:val="2"/>
            <w:tcBorders>
              <w:top w:val="nil"/>
              <w:bottom w:val="nil"/>
            </w:tcBorders>
          </w:tcPr>
          <w:p w14:paraId="59E5884E" w14:textId="77777777" w:rsidR="007331A1" w:rsidRPr="00B87DF9" w:rsidRDefault="007331A1" w:rsidP="00FD2888">
            <w:pPr>
              <w:pStyle w:val="PURLMSH"/>
              <w:rPr>
                <w:lang w:val="es-ES"/>
              </w:rPr>
            </w:pPr>
            <w:r w:rsidRPr="00B87DF9">
              <w:rPr>
                <w:lang w:val="es-ES"/>
              </w:rPr>
              <w:t xml:space="preserve">Qualificado para Serviços de Software em Servidores de Prestadores do Data Center: </w:t>
            </w:r>
            <w:r w:rsidRPr="00B87DF9">
              <w:rPr>
                <w:b/>
                <w:lang w:val="es-ES"/>
              </w:rPr>
              <w:t>Sim</w:t>
            </w:r>
          </w:p>
        </w:tc>
      </w:tr>
      <w:tr w:rsidR="00DD1638" w:rsidRPr="00925AAA" w14:paraId="59E58851" w14:textId="77777777" w:rsidTr="00224512">
        <w:trPr>
          <w:gridAfter w:val="1"/>
          <w:wAfter w:w="97" w:type="pct"/>
        </w:trPr>
        <w:tc>
          <w:tcPr>
            <w:tcW w:w="4851" w:type="pct"/>
            <w:gridSpan w:val="2"/>
            <w:shd w:val="clear" w:color="auto" w:fill="E5EEF7"/>
          </w:tcPr>
          <w:p w14:paraId="59E58850" w14:textId="77777777" w:rsidR="00DD1638" w:rsidRPr="00925AAA" w:rsidRDefault="00DD1638"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D1638" w:rsidRPr="00FD2888" w14:paraId="59E58854" w14:textId="77777777" w:rsidTr="00224512">
        <w:trPr>
          <w:gridAfter w:val="1"/>
          <w:wAfter w:w="97" w:type="pct"/>
        </w:trPr>
        <w:tc>
          <w:tcPr>
            <w:tcW w:w="4851" w:type="pct"/>
            <w:gridSpan w:val="2"/>
          </w:tcPr>
          <w:p w14:paraId="59E58852" w14:textId="77777777" w:rsidR="00DD1638" w:rsidRPr="00FD2888" w:rsidRDefault="00DD1638" w:rsidP="00FD2888">
            <w:pPr>
              <w:pStyle w:val="PURBody"/>
            </w:pPr>
            <w:r w:rsidRPr="00FD2888">
              <w:rPr>
                <w:b/>
              </w:rPr>
              <w:t>Você precisa de:</w:t>
            </w:r>
          </w:p>
          <w:p w14:paraId="59E58853" w14:textId="77777777" w:rsidR="00DD1638" w:rsidRPr="00FD2888" w:rsidRDefault="00DD1638" w:rsidP="00FD2888">
            <w:pPr>
              <w:pStyle w:val="PURBullet-Indented"/>
              <w:rPr>
                <w:b/>
                <w:bCs/>
              </w:rPr>
            </w:pPr>
            <w:r w:rsidRPr="00FD2888">
              <w:t>SAL do Visual Studio Test Professional 2013</w:t>
            </w:r>
          </w:p>
        </w:tc>
      </w:tr>
    </w:tbl>
    <w:p w14:paraId="59E58855" w14:textId="77777777" w:rsidR="00DD1638" w:rsidRPr="00B87DF9" w:rsidRDefault="00DD1638" w:rsidP="007049F2">
      <w:pPr>
        <w:pStyle w:val="PURADDITIONALTERMSHEADERMB"/>
        <w:keepNext/>
        <w:keepLines/>
        <w:rPr>
          <w:lang w:val="es-ES"/>
        </w:rPr>
      </w:pPr>
      <w:r w:rsidRPr="00B87DF9">
        <w:rPr>
          <w:lang w:val="es-ES"/>
        </w:rPr>
        <w:t>Termos Adicionais:</w:t>
      </w:r>
    </w:p>
    <w:p w14:paraId="59E58856" w14:textId="77777777" w:rsidR="00DD1638" w:rsidRPr="00B87DF9" w:rsidRDefault="00DD1638" w:rsidP="007049F2">
      <w:pPr>
        <w:pStyle w:val="PURBlueStrong-Indented"/>
        <w:rPr>
          <w:spacing w:val="0"/>
          <w:lang w:val="es-ES"/>
        </w:rPr>
      </w:pPr>
      <w:r w:rsidRPr="00B87DF9">
        <w:rPr>
          <w:spacing w:val="0"/>
          <w:lang w:val="es-ES"/>
        </w:rPr>
        <w:t>Arquivo BUILDSERVER.TXT</w:t>
      </w:r>
    </w:p>
    <w:p w14:paraId="59E58857" w14:textId="77777777" w:rsidR="00DD1638" w:rsidRPr="00B87DF9" w:rsidRDefault="00DD1638" w:rsidP="007049F2">
      <w:pPr>
        <w:pStyle w:val="PURBody-Indented"/>
        <w:keepNext/>
        <w:keepLines/>
        <w:rPr>
          <w:lang w:val="es-ES"/>
        </w:rPr>
      </w:pPr>
      <w:r w:rsidRPr="00B87DF9">
        <w:rPr>
          <w:lang w:val="es-ES"/>
        </w:rPr>
        <w:t xml:space="preserve">As Listas do BuildServer podem ser encontradas no site </w:t>
      </w:r>
      <w:hyperlink r:id="rId164" w:history="1">
        <w:r w:rsidRPr="00B87DF9">
          <w:rPr>
            <w:rStyle w:val="Hyperlink"/>
            <w:lang w:val="es-ES"/>
          </w:rPr>
          <w:t>http://go.microsoft.com/fwlink/?LinkId=286955</w:t>
        </w:r>
      </w:hyperlink>
      <w:r w:rsidRPr="00B87DF9">
        <w:rPr>
          <w:lang w:val="es-ES"/>
        </w:rP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65" w:history="1">
        <w:r w:rsidRPr="00B87DF9">
          <w:rPr>
            <w:rStyle w:val="Hyperlink"/>
            <w:lang w:val="es-ES"/>
          </w:rPr>
          <w:t>http://go.microsoft.com/fwlink/?LinkId=286955</w:t>
        </w:r>
      </w:hyperlink>
      <w:r w:rsidRPr="00B87DF9">
        <w:rPr>
          <w:lang w:val="es-ES"/>
        </w:rPr>
        <w:t xml:space="preserve"> para uso com a mesma finalidade.</w:t>
      </w:r>
    </w:p>
    <w:p w14:paraId="59E58858" w14:textId="77777777" w:rsidR="00DD1638" w:rsidRPr="00B87DF9" w:rsidRDefault="00DD1638" w:rsidP="00FD2888">
      <w:pPr>
        <w:pStyle w:val="PURBlueStrong-Indented"/>
        <w:rPr>
          <w:spacing w:val="0"/>
          <w:lang w:val="es-ES"/>
        </w:rPr>
      </w:pPr>
      <w:r w:rsidRPr="00B87DF9">
        <w:rPr>
          <w:spacing w:val="0"/>
          <w:lang w:val="es-ES"/>
        </w:rPr>
        <w:t>Utilitários</w:t>
      </w:r>
    </w:p>
    <w:p w14:paraId="59E58859" w14:textId="77777777" w:rsidR="00DD1638" w:rsidRPr="00B87DF9" w:rsidRDefault="00DD1638" w:rsidP="007E4891">
      <w:pPr>
        <w:pStyle w:val="PURBody-Indented"/>
        <w:rPr>
          <w:lang w:val="es-ES"/>
        </w:rPr>
      </w:pPr>
      <w:r w:rsidRPr="00B87DF9">
        <w:rPr>
          <w:lang w:val="es-ES"/>
        </w:rPr>
        <w:t xml:space="preserve">As Listas de Utilitários podem ser encontradas no site </w:t>
      </w:r>
      <w:hyperlink r:id="rId166" w:history="1">
        <w:r w:rsidRPr="00B87DF9">
          <w:rPr>
            <w:rStyle w:val="Hyperlink"/>
            <w:lang w:val="es-ES"/>
          </w:rPr>
          <w:t>http://go.microsoft.com/fwlink/?LinkId=286955</w:t>
        </w:r>
      </w:hyperlink>
      <w:r w:rsidRPr="00B87DF9">
        <w:rPr>
          <w:lang w:val="es-ES"/>
        </w:rP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w:t>
      </w:r>
      <w:r w:rsidR="007E4891">
        <w:rPr>
          <w:lang w:val="es-ES"/>
        </w:rPr>
        <w:t> </w:t>
      </w:r>
      <w:r w:rsidRPr="00B87DF9">
        <w:rPr>
          <w:lang w:val="es-ES"/>
        </w:rPr>
        <w:t>ter instalado no dispositivo.</w:t>
      </w:r>
    </w:p>
    <w:p w14:paraId="59E5885A" w14:textId="77777777" w:rsidR="00DD1638" w:rsidRPr="00B87DF9" w:rsidRDefault="00DD1638" w:rsidP="00FD2888">
      <w:pPr>
        <w:pStyle w:val="PURBlueStrong-Indented"/>
        <w:rPr>
          <w:spacing w:val="0"/>
          <w:lang w:val="es-ES"/>
        </w:rPr>
      </w:pPr>
      <w:r w:rsidRPr="00B87DF9">
        <w:rPr>
          <w:spacing w:val="0"/>
          <w:lang w:val="es-ES"/>
        </w:rPr>
        <w:lastRenderedPageBreak/>
        <w:t xml:space="preserve">Notificações e Programas de Terceiros. </w:t>
      </w:r>
    </w:p>
    <w:p w14:paraId="59E5885B" w14:textId="77777777" w:rsidR="00DD1638" w:rsidRPr="00B87DF9" w:rsidRDefault="00DD1638" w:rsidP="00FD2888">
      <w:pPr>
        <w:pStyle w:val="PURBody-Indented"/>
        <w:rPr>
          <w:lang w:val="es-ES"/>
        </w:rPr>
      </w:pPr>
      <w:r w:rsidRPr="00B87DF9">
        <w:rPr>
          <w:lang w:val="es-ES"/>
        </w:rP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59E5885C" w14:textId="77777777" w:rsidR="00DD1638" w:rsidRPr="00B87DF9" w:rsidRDefault="00DD1638" w:rsidP="00FD2888">
      <w:pPr>
        <w:pStyle w:val="PURBlueStrong-Indented"/>
        <w:rPr>
          <w:spacing w:val="0"/>
          <w:lang w:val="es-ES"/>
        </w:rPr>
      </w:pPr>
      <w:r w:rsidRPr="00B87DF9">
        <w:rPr>
          <w:spacing w:val="0"/>
          <w:lang w:val="es-ES"/>
        </w:rPr>
        <w:t>Recursos do Gerenciador de Pacote e Extensão</w:t>
      </w:r>
    </w:p>
    <w:p w14:paraId="59E5885D" w14:textId="77777777" w:rsidR="00DD1638" w:rsidRPr="00B87DF9" w:rsidRDefault="00DD1638" w:rsidP="007E4891">
      <w:pPr>
        <w:pStyle w:val="PURBody-Indented"/>
        <w:rPr>
          <w:lang w:val="es-ES"/>
        </w:rPr>
      </w:pPr>
      <w:r w:rsidRPr="00B87DF9">
        <w:rPr>
          <w:lang w:val="es-ES"/>
        </w:rPr>
        <w:t xml:space="preserve">O software inclui os seguintes recursos (um </w:t>
      </w:r>
      <w:r w:rsidR="00B87DF9">
        <w:rPr>
          <w:lang w:val="es-ES"/>
        </w:rPr>
        <w:t>“</w:t>
      </w:r>
      <w:r w:rsidRPr="00B87DF9">
        <w:rPr>
          <w:lang w:val="es-ES"/>
        </w:rPr>
        <w:t>Recurso</w:t>
      </w:r>
      <w:r w:rsidR="00B87DF9">
        <w:rPr>
          <w:lang w:val="es-ES"/>
        </w:rPr>
        <w:t>”</w:t>
      </w:r>
      <w:r w:rsidRPr="00B87DF9">
        <w:rPr>
          <w:lang w:val="es-ES"/>
        </w:rP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w:t>
      </w:r>
      <w:r w:rsidR="007E4891">
        <w:rPr>
          <w:lang w:val="es-ES"/>
        </w:rPr>
        <w:t> </w:t>
      </w:r>
      <w:r w:rsidRPr="00B87DF9">
        <w:rPr>
          <w:lang w:val="es-ES"/>
        </w:rPr>
        <w:t>aplicativo ou pacote está sujeito a seus próprios termos de licença. A Microsoft não está desenvolvendo, distribuindo nem</w:t>
      </w:r>
      <w:r w:rsidR="007E4891">
        <w:rPr>
          <w:lang w:val="es-ES"/>
        </w:rPr>
        <w:t> </w:t>
      </w:r>
      <w:r w:rsidRPr="00B87DF9">
        <w:rPr>
          <w:lang w:val="es-ES"/>
        </w:rPr>
        <w:t>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59E5885E" w14:textId="77777777" w:rsidR="000B31DA" w:rsidRPr="00B87DF9" w:rsidRDefault="000B31DA" w:rsidP="00FD2888">
      <w:pPr>
        <w:pStyle w:val="PURBlueStrong-Indented"/>
        <w:rPr>
          <w:spacing w:val="0"/>
          <w:lang w:val="es-ES"/>
        </w:rPr>
      </w:pPr>
      <w:r w:rsidRPr="00B87DF9">
        <w:rPr>
          <w:spacing w:val="0"/>
          <w:lang w:val="es-ES"/>
        </w:rPr>
        <w:t>Software de Terceiros</w:t>
      </w:r>
    </w:p>
    <w:p w14:paraId="59E5885F" w14:textId="77777777" w:rsidR="000B31DA" w:rsidRPr="00B87DF9" w:rsidRDefault="000B31DA" w:rsidP="007E4891">
      <w:pPr>
        <w:pStyle w:val="PURBody-Indented"/>
        <w:rPr>
          <w:lang w:val="es-ES"/>
        </w:rPr>
      </w:pPr>
      <w:r w:rsidRPr="00B87DF9">
        <w:rPr>
          <w:lang w:val="es-ES"/>
        </w:rP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w:t>
      </w:r>
      <w:r w:rsidR="007E4891">
        <w:rPr>
          <w:lang w:val="es-ES"/>
        </w:rPr>
        <w:t> </w:t>
      </w:r>
      <w:r w:rsidRPr="00B87DF9">
        <w:rPr>
          <w:lang w:val="es-ES"/>
        </w:rPr>
        <w:t>a todo o software.</w:t>
      </w:r>
    </w:p>
    <w:p w14:paraId="59E58860" w14:textId="77777777" w:rsidR="000B31DA" w:rsidRPr="00B87DF9" w:rsidRDefault="000B31DA" w:rsidP="00FD2888">
      <w:pPr>
        <w:pStyle w:val="PURBlueStrong-Indented"/>
        <w:rPr>
          <w:spacing w:val="0"/>
          <w:lang w:val="es-ES"/>
        </w:rPr>
      </w:pPr>
      <w:r w:rsidRPr="00B87DF9">
        <w:rPr>
          <w:spacing w:val="0"/>
          <w:lang w:val="es-ES"/>
        </w:rPr>
        <w:t>Limitações Técnicas</w:t>
      </w:r>
    </w:p>
    <w:p w14:paraId="59E58861" w14:textId="77777777" w:rsidR="000B31DA" w:rsidRPr="00B87DF9" w:rsidRDefault="000B31DA" w:rsidP="00FD2888">
      <w:pPr>
        <w:pStyle w:val="PURBody-Indented"/>
        <w:rPr>
          <w:lang w:val="es-ES"/>
        </w:rPr>
      </w:pPr>
      <w:r w:rsidRPr="00B87DF9">
        <w:rPr>
          <w:lang w:val="es-ES"/>
        </w:rP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59E58862" w14:textId="77777777" w:rsidR="000B31DA" w:rsidRPr="00FD2888" w:rsidRDefault="000B31DA" w:rsidP="00FD2888">
      <w:pPr>
        <w:pStyle w:val="PURBody-Indented"/>
      </w:pPr>
      <w:r w:rsidRPr="00FD2888">
        <w:rPr>
          <w:smallCaps/>
          <w:color w:val="00467F" w:themeColor="text2"/>
        </w:rPr>
        <w:t>Microsoft SharePoint, Windows Software Development Kit (Windows SDK) e Componentes do Microsoft Office</w:t>
      </w:r>
      <w:r w:rsidRPr="00FD2888">
        <w:t xml:space="preserve"> </w:t>
      </w:r>
    </w:p>
    <w:p w14:paraId="59E58863" w14:textId="77777777" w:rsidR="000B31DA" w:rsidRPr="00B87DF9" w:rsidRDefault="000B31DA" w:rsidP="00FD2888">
      <w:pPr>
        <w:pStyle w:val="PURBody-Indented"/>
        <w:rPr>
          <w:lang w:val="es-ES"/>
        </w:rPr>
      </w:pPr>
      <w:r w:rsidRPr="00FD2888">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rsidRPr="00B87DF9">
        <w:rPr>
          <w:lang w:val="es-ES"/>
        </w:rPr>
        <w:t>Os termos de licença para esses componentes de software estão localizados na pasta “Licenças” no diretório de instalação do software. Se você não concordar com os termos de licença desses componentes de software, não poderá usá-los.</w:t>
      </w:r>
    </w:p>
    <w:p w14:paraId="59E58864" w14:textId="77777777" w:rsidR="000B31DA" w:rsidRPr="00B87DF9" w:rsidRDefault="000B31DA" w:rsidP="00FD2888">
      <w:pPr>
        <w:pStyle w:val="PURBlueStrong-Indented"/>
        <w:rPr>
          <w:spacing w:val="0"/>
          <w:lang w:val="es-ES"/>
        </w:rPr>
      </w:pPr>
      <w:r w:rsidRPr="00B87DF9">
        <w:rPr>
          <w:spacing w:val="0"/>
          <w:lang w:val="es-ES"/>
        </w:rPr>
        <w:t>SDK de Publicidade da Microsoft</w:t>
      </w:r>
    </w:p>
    <w:p w14:paraId="59E58865" w14:textId="77777777" w:rsidR="000B31DA" w:rsidRPr="00B87DF9" w:rsidRDefault="000B31DA" w:rsidP="007049F2">
      <w:pPr>
        <w:pStyle w:val="PURBullet-Indented"/>
        <w:numPr>
          <w:ilvl w:val="0"/>
          <w:numId w:val="0"/>
        </w:numPr>
        <w:spacing w:line="240" w:lineRule="auto"/>
        <w:ind w:left="288"/>
        <w:rPr>
          <w:lang w:val="es-ES"/>
        </w:rPr>
      </w:pPr>
      <w:r w:rsidRPr="00B87DF9">
        <w:rPr>
          <w:lang w:val="es-ES"/>
        </w:rP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w:t>
      </w:r>
      <w:r w:rsidR="007049F2">
        <w:rPr>
          <w:lang w:val="es-ES"/>
        </w:rPr>
        <w:t> </w:t>
      </w:r>
      <w:r w:rsidRPr="00B87DF9">
        <w:rPr>
          <w:lang w:val="es-ES"/>
        </w:rP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67" w:history="1">
        <w:r w:rsidRPr="00B87DF9">
          <w:rPr>
            <w:rStyle w:val="Hyperlink"/>
            <w:lang w:val="es-ES"/>
          </w:rPr>
          <w:t>https://choice.live.com/AdvertisementChoice/</w:t>
        </w:r>
      </w:hyperlink>
      <w:r w:rsidRPr="00B87DF9">
        <w:rPr>
          <w:lang w:val="es-ES"/>
        </w:rPr>
        <w:t>.</w:t>
      </w:r>
    </w:p>
    <w:p w14:paraId="59E58866" w14:textId="77777777" w:rsidR="00DD1638" w:rsidRPr="00B87DF9" w:rsidRDefault="00DD1638" w:rsidP="00FD2888">
      <w:pPr>
        <w:pStyle w:val="PURBlueStrong-Indented"/>
        <w:rPr>
          <w:spacing w:val="0"/>
          <w:lang w:val="es-ES"/>
        </w:rPr>
      </w:pPr>
      <w:r w:rsidRPr="00B87DF9">
        <w:rPr>
          <w:spacing w:val="0"/>
          <w:lang w:val="es-ES"/>
        </w:rPr>
        <w:t>Componentes do Produto do Microsoft SQL Server e Windows SDK</w:t>
      </w:r>
    </w:p>
    <w:p w14:paraId="59E58867" w14:textId="77777777" w:rsidR="00DD1638" w:rsidRPr="00B87DF9" w:rsidRDefault="00DD1638" w:rsidP="007E4891">
      <w:pPr>
        <w:pStyle w:val="PURBody-Indented"/>
        <w:rPr>
          <w:lang w:val="es-ES"/>
        </w:rPr>
      </w:pPr>
      <w:r w:rsidRPr="00B87DF9">
        <w:rPr>
          <w:lang w:val="es-ES"/>
        </w:rPr>
        <w:t>O software pode ser acompanhado pelos componentes do Microsoft SQL Server e Windows SDK, que são licenciados a você sob seus próprios termos localizados na pasta “Licenças”. Você poderá usá-las somente com esses componentes em combinação com</w:t>
      </w:r>
      <w:r w:rsidR="007E4891">
        <w:rPr>
          <w:lang w:val="es-ES"/>
        </w:rPr>
        <w:t> </w:t>
      </w:r>
      <w:r w:rsidRPr="00B87DF9">
        <w:rPr>
          <w:lang w:val="es-ES"/>
        </w:rPr>
        <w:t>o uso do software. Se você não concordar com as condições de licença dos componentes, não poderá usá-los.</w:t>
      </w:r>
    </w:p>
    <w:p w14:paraId="59E58868" w14:textId="77777777" w:rsidR="00DD1638" w:rsidRPr="00B87DF9" w:rsidRDefault="00DD1638" w:rsidP="00FD2888">
      <w:pPr>
        <w:pStyle w:val="PURBlueStrong-Indented"/>
        <w:rPr>
          <w:spacing w:val="0"/>
          <w:lang w:val="es-ES"/>
        </w:rPr>
      </w:pPr>
      <w:r w:rsidRPr="00B87DF9">
        <w:rPr>
          <w:spacing w:val="0"/>
          <w:lang w:val="es-ES"/>
        </w:rPr>
        <w:t>Componentes de Software do Windows</w:t>
      </w:r>
    </w:p>
    <w:p w14:paraId="59E58869" w14:textId="77777777" w:rsidR="00DD1638" w:rsidRPr="00B87DF9" w:rsidRDefault="00DD1638" w:rsidP="007049F2">
      <w:pPr>
        <w:pStyle w:val="PURBody-Indented"/>
        <w:rPr>
          <w:lang w:val="es-ES"/>
        </w:rPr>
      </w:pPr>
      <w:r w:rsidRPr="00B87DF9">
        <w:rPr>
          <w:lang w:val="es-ES"/>
        </w:rPr>
        <w:t>O software pode incluir Microsoft .NET Framework, Microsoft Data Access Components, determinados .dlls relacionados a</w:t>
      </w:r>
      <w:r w:rsidR="007049F2">
        <w:rPr>
          <w:lang w:val="es-ES"/>
        </w:rPr>
        <w:t> </w:t>
      </w:r>
      <w:r w:rsidRPr="00B87DF9">
        <w:rPr>
          <w:lang w:val="es-ES"/>
        </w:rPr>
        <w:t>tecnologias Microsoft Build, Microsoft Internet Information Services (IIS) Express e Biblioteca do Windows para componentes JavaScript. Todos fazem parte do software Windows e os termos de licença do Windows se aplicam ao uso deles.</w:t>
      </w:r>
    </w:p>
    <w:bookmarkStart w:id="841" w:name="_Toc299519162"/>
    <w:bookmarkStart w:id="842" w:name="_Toc299531594"/>
    <w:bookmarkStart w:id="843" w:name="_Toc299531918"/>
    <w:bookmarkStart w:id="844" w:name="_Toc299957201"/>
    <w:bookmarkEnd w:id="785"/>
    <w:bookmarkEnd w:id="786"/>
    <w:bookmarkEnd w:id="787"/>
    <w:bookmarkEnd w:id="788"/>
    <w:bookmarkEnd w:id="789"/>
    <w:bookmarkEnd w:id="790"/>
    <w:bookmarkEnd w:id="791"/>
    <w:bookmarkEnd w:id="792"/>
    <w:p w14:paraId="59E5886A" w14:textId="77777777" w:rsidR="009B27A8" w:rsidRPr="00B87DF9" w:rsidRDefault="0055201D" w:rsidP="00FD2888">
      <w:pPr>
        <w:pStyle w:val="PURBreadcrumb"/>
        <w:keepNext w:val="0"/>
        <w:rPr>
          <w:lang w:val="es-ES"/>
        </w:rPr>
      </w:pPr>
      <w:r>
        <w:rPr>
          <w:rFonts w:ascii="Arial Narrow" w:hAnsi="Arial Narrow"/>
          <w:sz w:val="16"/>
          <w:lang w:val="es-ES"/>
        </w:rPr>
        <w:lastRenderedPageBreak/>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86B" w14:textId="77777777" w:rsidR="00632041" w:rsidRPr="007049F2" w:rsidRDefault="00632041" w:rsidP="00FD2888">
      <w:pPr>
        <w:pStyle w:val="PURProductName"/>
        <w:rPr>
          <w:spacing w:val="-2"/>
          <w:lang w:val="es-ES"/>
        </w:rPr>
      </w:pPr>
      <w:bookmarkStart w:id="845" w:name="_Toc363552827"/>
      <w:bookmarkStart w:id="846" w:name="_Toc363552890"/>
      <w:bookmarkStart w:id="847" w:name="_Toc378682189"/>
      <w:bookmarkStart w:id="848" w:name="_Toc378682291"/>
      <w:bookmarkStart w:id="849" w:name="_Toc371268303"/>
      <w:bookmarkStart w:id="850" w:name="_Toc371268369"/>
      <w:bookmarkStart w:id="851" w:name="_Toc381961384"/>
      <w:bookmarkStart w:id="852" w:name="_Toc381961425"/>
      <w:r w:rsidRPr="007049F2">
        <w:rPr>
          <w:spacing w:val="-2"/>
          <w:lang w:val="es-ES"/>
        </w:rPr>
        <w:t>Serviços de Gerenciamento de Direitos do Active Directory do Windows Server 2012 R2</w:t>
      </w:r>
      <w:bookmarkEnd w:id="845"/>
      <w:bookmarkEnd w:id="846"/>
      <w:bookmarkEnd w:id="847"/>
      <w:bookmarkEnd w:id="848"/>
      <w:bookmarkEnd w:id="849"/>
      <w:bookmarkEnd w:id="850"/>
      <w:bookmarkEnd w:id="851"/>
      <w:bookmarkEnd w:id="852"/>
      <w:r w:rsidRPr="007049F2">
        <w:rPr>
          <w:spacing w:val="-2"/>
        </w:rPr>
        <w:fldChar w:fldCharType="begin"/>
      </w:r>
      <w:r w:rsidRPr="007049F2">
        <w:rPr>
          <w:spacing w:val="-2"/>
          <w:lang w:val="es-ES"/>
        </w:rPr>
        <w:instrText>XE "Serviços de Gerenciamento de Direitos do Active Directory do Windows Server 2012 R2"</w:instrText>
      </w:r>
      <w:r w:rsidRPr="007049F2">
        <w:rPr>
          <w:spacing w:val="-2"/>
        </w:rPr>
        <w:fldChar w:fldCharType="end"/>
      </w:r>
    </w:p>
    <w:p w14:paraId="59E5886C" w14:textId="77777777" w:rsidR="00632041" w:rsidRPr="00B87DF9" w:rsidRDefault="00632041"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B87DF9" w14:paraId="59E5886F" w14:textId="77777777" w:rsidTr="00E964A3">
        <w:tc>
          <w:tcPr>
            <w:tcW w:w="2477" w:type="pct"/>
            <w:gridSpan w:val="2"/>
            <w:tcBorders>
              <w:top w:val="single" w:sz="4" w:space="0" w:color="auto"/>
              <w:bottom w:val="nil"/>
            </w:tcBorders>
          </w:tcPr>
          <w:p w14:paraId="59E5886D" w14:textId="77777777" w:rsidR="007331A1" w:rsidRPr="00B87DF9" w:rsidRDefault="007331A1"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gridSpan w:val="2"/>
            <w:tcBorders>
              <w:top w:val="single" w:sz="4" w:space="0" w:color="auto"/>
              <w:bottom w:val="nil"/>
            </w:tcBorders>
          </w:tcPr>
          <w:p w14:paraId="59E5886E" w14:textId="77777777" w:rsidR="007331A1" w:rsidRPr="00B87DF9" w:rsidRDefault="007331A1" w:rsidP="00FD2888">
            <w:pPr>
              <w:pStyle w:val="PURLMSH"/>
              <w:rPr>
                <w:i/>
                <w:lang w:val="es-ES"/>
              </w:rPr>
            </w:pPr>
            <w:r w:rsidRPr="00B87DF9">
              <w:rPr>
                <w:lang w:val="es-ES"/>
              </w:rPr>
              <w:t xml:space="preserve">Qualificado para Serviços de Software em Servidores de Prestadores do Data Center: </w:t>
            </w:r>
            <w:r w:rsidRPr="00B87DF9">
              <w:rPr>
                <w:b/>
                <w:lang w:val="es-ES"/>
              </w:rPr>
              <w:t>Sim</w:t>
            </w:r>
          </w:p>
        </w:tc>
      </w:tr>
      <w:tr w:rsidR="007331A1" w:rsidRPr="00925AAA" w14:paraId="59E58871"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59E58870" w14:textId="77777777" w:rsidR="007331A1" w:rsidRPr="00925AAA" w:rsidRDefault="007331A1"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7331A1" w:rsidRPr="00B87DF9" w14:paraId="59E5887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59E58872" w14:textId="77777777" w:rsidR="007331A1" w:rsidRPr="00FD2888" w:rsidRDefault="007331A1" w:rsidP="00FD2888">
            <w:pPr>
              <w:pStyle w:val="PURBody"/>
            </w:pPr>
            <w:r w:rsidRPr="00FD2888">
              <w:rPr>
                <w:b/>
              </w:rPr>
              <w:t>Você precisa de:</w:t>
            </w:r>
          </w:p>
          <w:p w14:paraId="59E58873" w14:textId="77777777" w:rsidR="007331A1" w:rsidRPr="00B87DF9" w:rsidRDefault="007331A1" w:rsidP="00FD2888">
            <w:pPr>
              <w:pStyle w:val="PURBullet-Indented"/>
              <w:rPr>
                <w:b/>
                <w:bCs/>
                <w:lang w:val="es-ES"/>
              </w:rPr>
            </w:pPr>
            <w:r w:rsidRPr="00B87DF9">
              <w:rPr>
                <w:lang w:val="es-ES"/>
              </w:rPr>
              <w:t>SAL dos Serviços de Gerenciamento de Direitos do Active Directory do Windows Server 2012 R2</w:t>
            </w:r>
          </w:p>
        </w:tc>
      </w:tr>
    </w:tbl>
    <w:p w14:paraId="59E58875" w14:textId="77777777" w:rsidR="00632041" w:rsidRPr="00B87DF9" w:rsidRDefault="00632041" w:rsidP="00FD2888">
      <w:pPr>
        <w:pStyle w:val="PURADDITIONALTERMSHEADERMB"/>
        <w:rPr>
          <w:lang w:val="es-ES"/>
        </w:rPr>
      </w:pPr>
      <w:r w:rsidRPr="00B87DF9">
        <w:rPr>
          <w:lang w:val="es-ES"/>
        </w:rPr>
        <w:t>Termos Adicionais:</w:t>
      </w:r>
    </w:p>
    <w:p w14:paraId="59E58876" w14:textId="77777777" w:rsidR="00632041" w:rsidRPr="00B87DF9" w:rsidRDefault="00632041" w:rsidP="00FD2888">
      <w:pPr>
        <w:pStyle w:val="PURBlueStrong-Indented"/>
        <w:rPr>
          <w:spacing w:val="0"/>
          <w:lang w:val="es-ES"/>
        </w:rPr>
      </w:pPr>
      <w:r w:rsidRPr="00B87DF9">
        <w:rPr>
          <w:spacing w:val="0"/>
          <w:lang w:val="es-ES"/>
        </w:rPr>
        <w:t>Direitos de Acesso Apenas</w:t>
      </w:r>
    </w:p>
    <w:p w14:paraId="59E58877" w14:textId="77777777" w:rsidR="00632041" w:rsidRPr="00B87DF9" w:rsidRDefault="00632041" w:rsidP="00FD2888">
      <w:pPr>
        <w:pStyle w:val="PURBody-Indented"/>
        <w:rPr>
          <w:lang w:val="es-ES"/>
        </w:rPr>
      </w:pPr>
      <w:r w:rsidRPr="00B87DF9">
        <w:rPr>
          <w:lang w:val="es-ES"/>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14:paraId="59E58878" w14:textId="77777777" w:rsidR="00632041" w:rsidRPr="00B87DF9" w:rsidRDefault="00632041" w:rsidP="00FD2888">
      <w:pPr>
        <w:pStyle w:val="PURBlueStrong-Indented"/>
        <w:rPr>
          <w:spacing w:val="0"/>
          <w:lang w:val="es-ES"/>
        </w:rPr>
      </w:pPr>
      <w:r w:rsidRPr="00B87DF9">
        <w:rPr>
          <w:spacing w:val="0"/>
          <w:lang w:val="es-ES"/>
        </w:rPr>
        <w:t>Software para Servidores</w:t>
      </w:r>
    </w:p>
    <w:p w14:paraId="59E58879" w14:textId="77777777" w:rsidR="00C079D4" w:rsidRPr="00B87DF9" w:rsidRDefault="00632041" w:rsidP="00FD2888">
      <w:pPr>
        <w:pStyle w:val="PURBody-Indented"/>
        <w:rPr>
          <w:lang w:val="es-ES"/>
        </w:rPr>
      </w:pPr>
      <w:r w:rsidRPr="00B87DF9">
        <w:rPr>
          <w:lang w:val="es-ES"/>
        </w:rP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14:paraId="59E5887A" w14:textId="77777777" w:rsidR="00C079D4" w:rsidRPr="00B87DF9" w:rsidRDefault="00A763A5" w:rsidP="00FD2888">
      <w:pPr>
        <w:pStyle w:val="PURBody-Indented"/>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7B" w14:textId="77777777" w:rsidR="00632041" w:rsidRPr="00B87DF9" w:rsidRDefault="00632041" w:rsidP="00FD2888">
      <w:pPr>
        <w:pStyle w:val="PURProductName"/>
        <w:rPr>
          <w:lang w:val="es-ES"/>
        </w:rPr>
      </w:pPr>
      <w:bookmarkStart w:id="853" w:name="_Toc363552828"/>
      <w:bookmarkStart w:id="854" w:name="_Toc363552891"/>
      <w:bookmarkStart w:id="855" w:name="_Toc378682190"/>
      <w:bookmarkStart w:id="856" w:name="_Toc378682292"/>
      <w:bookmarkStart w:id="857" w:name="_Toc371268304"/>
      <w:bookmarkStart w:id="858" w:name="_Toc371268370"/>
      <w:bookmarkStart w:id="859" w:name="_Toc381961385"/>
      <w:bookmarkStart w:id="860" w:name="_Toc381961426"/>
      <w:r w:rsidRPr="00B87DF9">
        <w:rPr>
          <w:lang w:val="es-ES"/>
        </w:rPr>
        <w:t>Serviços de Área de Trabalho Remota do Windows Server 2012 R2</w:t>
      </w:r>
      <w:bookmarkEnd w:id="853"/>
      <w:bookmarkEnd w:id="854"/>
      <w:bookmarkEnd w:id="855"/>
      <w:bookmarkEnd w:id="856"/>
      <w:bookmarkEnd w:id="857"/>
      <w:bookmarkEnd w:id="858"/>
      <w:bookmarkEnd w:id="859"/>
      <w:bookmarkEnd w:id="860"/>
      <w:r w:rsidRPr="00FD2888">
        <w:fldChar w:fldCharType="begin"/>
      </w:r>
      <w:r w:rsidRPr="00B87DF9">
        <w:rPr>
          <w:lang w:val="es-ES"/>
        </w:rPr>
        <w:instrText>XE "Serviços de Área de Trabalho Remota do Windows Server 2012 R2"</w:instrText>
      </w:r>
      <w:r w:rsidRPr="00FD2888">
        <w:fldChar w:fldCharType="end"/>
      </w:r>
    </w:p>
    <w:p w14:paraId="59E5887C" w14:textId="77777777" w:rsidR="00632041" w:rsidRPr="00B87DF9" w:rsidRDefault="00632041"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B87DF9" w14:paraId="59E5887F" w14:textId="77777777" w:rsidTr="00E964A3">
        <w:tc>
          <w:tcPr>
            <w:tcW w:w="2477" w:type="pct"/>
            <w:gridSpan w:val="2"/>
            <w:tcBorders>
              <w:top w:val="single" w:sz="4" w:space="0" w:color="auto"/>
              <w:bottom w:val="nil"/>
            </w:tcBorders>
          </w:tcPr>
          <w:p w14:paraId="59E5887D" w14:textId="77777777" w:rsidR="00632041" w:rsidRPr="00B87DF9" w:rsidRDefault="00632041" w:rsidP="00FD2888">
            <w:pPr>
              <w:pStyle w:val="PURLMSH"/>
              <w:rPr>
                <w:lang w:val="es-ES"/>
              </w:rPr>
            </w:pPr>
            <w:r w:rsidRPr="00B87DF9">
              <w:rPr>
                <w:lang w:val="es-ES"/>
              </w:rPr>
              <w:t xml:space="preserve">Seção Aplicável de Termos Gerais da SAL: </w:t>
            </w:r>
            <w:hyperlink w:anchor="SALTerms_Server" w:history="1">
              <w:r w:rsidRPr="00B87DF9">
                <w:rPr>
                  <w:rStyle w:val="Hyperlink"/>
                  <w:lang w:val="es-ES"/>
                </w:rPr>
                <w:t>Software para Servidores</w:t>
              </w:r>
            </w:hyperlink>
          </w:p>
        </w:tc>
        <w:tc>
          <w:tcPr>
            <w:tcW w:w="2523" w:type="pct"/>
            <w:gridSpan w:val="2"/>
            <w:tcBorders>
              <w:top w:val="single" w:sz="4" w:space="0" w:color="auto"/>
              <w:bottom w:val="nil"/>
            </w:tcBorders>
          </w:tcPr>
          <w:p w14:paraId="59E5887E" w14:textId="77777777" w:rsidR="00632041" w:rsidRPr="00B87DF9" w:rsidRDefault="007331A1" w:rsidP="00FD2888">
            <w:pPr>
              <w:pStyle w:val="PURLMSH"/>
              <w:rPr>
                <w:i/>
                <w:lang w:val="es-ES"/>
              </w:rPr>
            </w:pPr>
            <w:r w:rsidRPr="00B87DF9">
              <w:rPr>
                <w:lang w:val="es-ES"/>
              </w:rPr>
              <w:t xml:space="preserve">Qualificado para Serviços de Software em Servidores de Prestadores do Data Center: </w:t>
            </w:r>
            <w:r w:rsidRPr="00B87DF9">
              <w:rPr>
                <w:b/>
                <w:lang w:val="es-ES"/>
              </w:rPr>
              <w:t>Sim</w:t>
            </w:r>
          </w:p>
        </w:tc>
      </w:tr>
      <w:tr w:rsidR="00632041" w:rsidRPr="00925AAA" w14:paraId="59E58881"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59E58880" w14:textId="77777777" w:rsidR="00632041" w:rsidRPr="00925AAA" w:rsidRDefault="00632041"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632041" w:rsidRPr="00B87DF9" w14:paraId="59E5888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59E58882" w14:textId="77777777" w:rsidR="00632041" w:rsidRPr="00FD2888" w:rsidRDefault="00632041" w:rsidP="00FD2888">
            <w:pPr>
              <w:pStyle w:val="PURBody"/>
            </w:pPr>
            <w:r w:rsidRPr="00FD2888">
              <w:rPr>
                <w:b/>
              </w:rPr>
              <w:t>Você precisa de:</w:t>
            </w:r>
          </w:p>
          <w:p w14:paraId="59E58883" w14:textId="77777777" w:rsidR="00632041" w:rsidRPr="00B87DF9" w:rsidRDefault="00632041" w:rsidP="00FD2888">
            <w:pPr>
              <w:pStyle w:val="PURBullet-Indented"/>
              <w:rPr>
                <w:b/>
                <w:bCs/>
                <w:lang w:val="es-ES"/>
              </w:rPr>
            </w:pPr>
            <w:r w:rsidRPr="00B87DF9">
              <w:rPr>
                <w:lang w:val="es-ES"/>
              </w:rPr>
              <w:t>SAL de Serviços de Área de Trabalho Remota do Windows Server 2012 R2</w:t>
            </w:r>
          </w:p>
        </w:tc>
      </w:tr>
    </w:tbl>
    <w:p w14:paraId="59E58885" w14:textId="77777777" w:rsidR="00632041" w:rsidRPr="00B87DF9" w:rsidRDefault="00632041" w:rsidP="00FD2888">
      <w:pPr>
        <w:pStyle w:val="PURADDITIONALTERMSHEADERMB"/>
        <w:rPr>
          <w:lang w:val="es-ES"/>
        </w:rPr>
      </w:pPr>
      <w:r w:rsidRPr="00B87DF9">
        <w:rPr>
          <w:lang w:val="es-ES"/>
        </w:rPr>
        <w:t>Termos Adicionais:</w:t>
      </w:r>
    </w:p>
    <w:p w14:paraId="59E58886" w14:textId="77777777" w:rsidR="00632041" w:rsidRPr="00B87DF9" w:rsidRDefault="00632041" w:rsidP="00FD2888">
      <w:pPr>
        <w:pStyle w:val="PURBlueStrong-Indented"/>
        <w:rPr>
          <w:spacing w:val="0"/>
          <w:lang w:val="es-ES"/>
        </w:rPr>
      </w:pPr>
      <w:r w:rsidRPr="00B87DF9">
        <w:rPr>
          <w:spacing w:val="0"/>
          <w:lang w:val="es-ES"/>
        </w:rPr>
        <w:t>Direitos de Acesso Apenas</w:t>
      </w:r>
    </w:p>
    <w:p w14:paraId="59E58887" w14:textId="77777777" w:rsidR="00632041" w:rsidRPr="00B87DF9" w:rsidRDefault="00632041" w:rsidP="00FD2888">
      <w:pPr>
        <w:pStyle w:val="PURBody-Indented"/>
        <w:rPr>
          <w:lang w:val="es-ES"/>
        </w:rPr>
      </w:pPr>
      <w:r w:rsidRPr="00B87DF9">
        <w:rPr>
          <w:lang w:val="es-ES"/>
        </w:rP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14:paraId="59E58888" w14:textId="77777777" w:rsidR="00632041" w:rsidRPr="00B87DF9" w:rsidRDefault="00632041" w:rsidP="004F77FD">
      <w:pPr>
        <w:pStyle w:val="PURBlueStrong-Indented"/>
        <w:ind w:left="274"/>
        <w:rPr>
          <w:spacing w:val="0"/>
          <w:lang w:val="es-ES"/>
        </w:rPr>
      </w:pPr>
      <w:r w:rsidRPr="00B87DF9">
        <w:rPr>
          <w:spacing w:val="0"/>
          <w:lang w:val="es-ES"/>
        </w:rPr>
        <w:t>Software para Servidores</w:t>
      </w:r>
    </w:p>
    <w:p w14:paraId="59E58889" w14:textId="77777777" w:rsidR="00632041" w:rsidRPr="00B87DF9" w:rsidRDefault="00632041" w:rsidP="007E4891">
      <w:pPr>
        <w:pStyle w:val="PURBody-Indented"/>
        <w:keepNext/>
        <w:keepLines/>
        <w:ind w:left="274"/>
        <w:rPr>
          <w:lang w:val="es-ES"/>
        </w:rPr>
      </w:pPr>
      <w:r w:rsidRPr="00B87DF9">
        <w:rPr>
          <w:lang w:val="es-ES"/>
        </w:rPr>
        <w:t>Não obstante os Termos Gerais do Software para Servidores, o software para servidores deverá ser licenciado separadamente sob</w:t>
      </w:r>
      <w:r w:rsidR="007E4891">
        <w:rPr>
          <w:lang w:val="es-ES"/>
        </w:rPr>
        <w:t> </w:t>
      </w:r>
      <w:r w:rsidRPr="00B87DF9">
        <w:rPr>
          <w:lang w:val="es-ES"/>
        </w:rPr>
        <w:t>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bookmarkStart w:id="861" w:name="_Toc299519173"/>
    <w:bookmarkStart w:id="862" w:name="_Toc299525037"/>
    <w:bookmarkStart w:id="863" w:name="_Toc299531605"/>
    <w:bookmarkStart w:id="864" w:name="_Toc299531929"/>
    <w:bookmarkStart w:id="865" w:name="_Toc299957212"/>
    <w:bookmarkEnd w:id="363"/>
    <w:bookmarkEnd w:id="841"/>
    <w:bookmarkEnd w:id="842"/>
    <w:bookmarkEnd w:id="843"/>
    <w:bookmarkEnd w:id="844"/>
    <w:p w14:paraId="59E5888A" w14:textId="77777777" w:rsidR="000C3222" w:rsidRPr="00B87DF9" w:rsidRDefault="0055201D" w:rsidP="00FD2888">
      <w:pPr>
        <w:pStyle w:val="PURBody-Indented"/>
        <w:keepLines/>
        <w:ind w:left="274"/>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p w14:paraId="59E5888B" w14:textId="77777777" w:rsidR="00423D30" w:rsidRPr="00B87DF9" w:rsidRDefault="00423D30" w:rsidP="00FD2888">
      <w:pPr>
        <w:pStyle w:val="PURBody-Indented"/>
        <w:keepLines/>
        <w:ind w:left="274"/>
        <w:rPr>
          <w:rStyle w:val="Hyperlink"/>
          <w:rFonts w:ascii="Arial Narrow" w:hAnsi="Arial Narrow"/>
          <w:sz w:val="16"/>
          <w:lang w:val="es-ES"/>
        </w:rPr>
        <w:sectPr w:rsidR="00423D30" w:rsidRPr="00B87DF9" w:rsidSect="003870AE">
          <w:footerReference w:type="default" r:id="rId168"/>
          <w:type w:val="continuous"/>
          <w:pgSz w:w="12240" w:h="15840" w:code="1"/>
          <w:pgMar w:top="1166" w:right="720" w:bottom="720" w:left="720" w:header="432" w:footer="288" w:gutter="0"/>
          <w:cols w:space="360"/>
          <w:docGrid w:linePitch="360"/>
        </w:sectPr>
      </w:pPr>
    </w:p>
    <w:p w14:paraId="59E5888C" w14:textId="77777777" w:rsidR="00FA133C" w:rsidRPr="00B87DF9" w:rsidRDefault="00423D30" w:rsidP="00FD2888">
      <w:pPr>
        <w:pStyle w:val="PURSectionHeading"/>
        <w:rPr>
          <w:spacing w:val="0"/>
          <w:lang w:val="es-ES"/>
        </w:rPr>
      </w:pPr>
      <w:bookmarkStart w:id="866" w:name="_Toc378682293"/>
      <w:bookmarkStart w:id="867" w:name="_Toc371268305"/>
      <w:bookmarkStart w:id="868" w:name="_Toc381961386"/>
      <w:bookmarkStart w:id="869" w:name="HG"/>
      <w:bookmarkStart w:id="870" w:name="_Toc346536890"/>
      <w:bookmarkStart w:id="871" w:name="_Toc339280354"/>
      <w:r w:rsidRPr="00B87DF9">
        <w:rPr>
          <w:spacing w:val="0"/>
          <w:lang w:val="es-ES"/>
        </w:rPr>
        <w:lastRenderedPageBreak/>
        <w:t>Modelo de Licença do Host/Convidado</w:t>
      </w:r>
      <w:bookmarkEnd w:id="866"/>
      <w:bookmarkEnd w:id="867"/>
      <w:bookmarkEnd w:id="868"/>
    </w:p>
    <w:p w14:paraId="59E5888D" w14:textId="77777777" w:rsidR="00FA133C" w:rsidRPr="00B87DF9" w:rsidRDefault="00FA133C" w:rsidP="00FD2888">
      <w:pPr>
        <w:pStyle w:val="TOC2"/>
        <w:rPr>
          <w:lang w:val="es-ES"/>
        </w:rPr>
        <w:sectPr w:rsidR="00FA133C" w:rsidRPr="00B87DF9" w:rsidSect="003870AE">
          <w:footerReference w:type="default" r:id="rId169"/>
          <w:pgSz w:w="12240" w:h="15840" w:code="1"/>
          <w:pgMar w:top="1166" w:right="720" w:bottom="720" w:left="720" w:header="432" w:footer="288" w:gutter="0"/>
          <w:cols w:space="360"/>
          <w:docGrid w:linePitch="360"/>
        </w:sectPr>
      </w:pPr>
    </w:p>
    <w:p w14:paraId="59E5888E" w14:textId="77777777" w:rsidR="00EB1B7A" w:rsidRDefault="00BE6B24">
      <w:pPr>
        <w:pStyle w:val="TOC2"/>
        <w:rPr>
          <w:noProof/>
          <w:color w:val="auto"/>
          <w:sz w:val="22"/>
          <w:lang w:eastAsia="zh-CN"/>
        </w:rPr>
      </w:pPr>
      <w:r w:rsidRPr="00FD2888">
        <w:lastRenderedPageBreak/>
        <w:fldChar w:fldCharType="begin"/>
      </w:r>
      <w:r w:rsidR="00FA133C" w:rsidRPr="00FD2888">
        <w:instrText xml:space="preserve"> TOC \b </w:instrText>
      </w:r>
      <w:r w:rsidR="00A50B1C" w:rsidRPr="00FD2888">
        <w:instrText>HG</w:instrText>
      </w:r>
      <w:r w:rsidR="00FA133C" w:rsidRPr="00FD2888">
        <w:instrText xml:space="preserve"> \h \z \t "PUR Product Name,2" </w:instrText>
      </w:r>
      <w:r w:rsidRPr="00FD2888">
        <w:fldChar w:fldCharType="separate"/>
      </w:r>
      <w:hyperlink w:anchor="_Toc379916761" w:history="1">
        <w:r w:rsidR="00EB1B7A" w:rsidRPr="00CC579D">
          <w:rPr>
            <w:rStyle w:val="Hyperlink"/>
            <w:noProof/>
            <w:lang w:val="es-ES"/>
          </w:rPr>
          <w:t>Pacote da Plataforma de Nuvem</w:t>
        </w:r>
        <w:r w:rsidR="00EB1B7A">
          <w:rPr>
            <w:noProof/>
            <w:webHidden/>
          </w:rPr>
          <w:tab/>
        </w:r>
        <w:r w:rsidR="00EB1B7A">
          <w:rPr>
            <w:noProof/>
            <w:webHidden/>
          </w:rPr>
          <w:fldChar w:fldCharType="begin"/>
        </w:r>
        <w:r w:rsidR="00EB1B7A">
          <w:rPr>
            <w:noProof/>
            <w:webHidden/>
          </w:rPr>
          <w:instrText xml:space="preserve"> PAGEREF _Toc379916761 \h </w:instrText>
        </w:r>
        <w:r w:rsidR="00EB1B7A">
          <w:rPr>
            <w:noProof/>
            <w:webHidden/>
          </w:rPr>
        </w:r>
        <w:r w:rsidR="00EB1B7A">
          <w:rPr>
            <w:noProof/>
            <w:webHidden/>
          </w:rPr>
          <w:fldChar w:fldCharType="separate"/>
        </w:r>
        <w:r w:rsidR="00F8022C">
          <w:rPr>
            <w:noProof/>
            <w:webHidden/>
          </w:rPr>
          <w:t>61</w:t>
        </w:r>
        <w:r w:rsidR="00EB1B7A">
          <w:rPr>
            <w:noProof/>
            <w:webHidden/>
          </w:rPr>
          <w:fldChar w:fldCharType="end"/>
        </w:r>
      </w:hyperlink>
    </w:p>
    <w:p w14:paraId="59E5888F" w14:textId="77777777" w:rsidR="00EB1B7A" w:rsidRDefault="00A763A5">
      <w:pPr>
        <w:pStyle w:val="TOC2"/>
        <w:rPr>
          <w:noProof/>
          <w:color w:val="auto"/>
          <w:sz w:val="22"/>
          <w:lang w:eastAsia="zh-CN"/>
        </w:rPr>
      </w:pPr>
      <w:hyperlink w:anchor="_Toc379916762" w:history="1">
        <w:r w:rsidR="00EB1B7A" w:rsidRPr="00CC579D">
          <w:rPr>
            <w:rStyle w:val="Hyperlink"/>
            <w:noProof/>
            <w:lang w:val="es-ES"/>
          </w:rPr>
          <w:t>Convidado da Plataforma de Nuvem</w:t>
        </w:r>
        <w:r w:rsidR="00EB1B7A">
          <w:rPr>
            <w:noProof/>
            <w:webHidden/>
          </w:rPr>
          <w:tab/>
        </w:r>
        <w:r w:rsidR="00EB1B7A">
          <w:rPr>
            <w:noProof/>
            <w:webHidden/>
          </w:rPr>
          <w:fldChar w:fldCharType="begin"/>
        </w:r>
        <w:r w:rsidR="00EB1B7A">
          <w:rPr>
            <w:noProof/>
            <w:webHidden/>
          </w:rPr>
          <w:instrText xml:space="preserve"> PAGEREF _Toc379916762 \h </w:instrText>
        </w:r>
        <w:r w:rsidR="00EB1B7A">
          <w:rPr>
            <w:noProof/>
            <w:webHidden/>
          </w:rPr>
        </w:r>
        <w:r w:rsidR="00EB1B7A">
          <w:rPr>
            <w:noProof/>
            <w:webHidden/>
          </w:rPr>
          <w:fldChar w:fldCharType="separate"/>
        </w:r>
        <w:r w:rsidR="00F8022C">
          <w:rPr>
            <w:noProof/>
            <w:webHidden/>
          </w:rPr>
          <w:t>62</w:t>
        </w:r>
        <w:r w:rsidR="00EB1B7A">
          <w:rPr>
            <w:noProof/>
            <w:webHidden/>
          </w:rPr>
          <w:fldChar w:fldCharType="end"/>
        </w:r>
      </w:hyperlink>
    </w:p>
    <w:p w14:paraId="59E58890" w14:textId="77777777" w:rsidR="00CD228C" w:rsidRPr="00B87DF9" w:rsidRDefault="00BE6B24" w:rsidP="00FD2888">
      <w:pPr>
        <w:pStyle w:val="PURHeading1"/>
        <w:rPr>
          <w:lang w:val="es-ES"/>
        </w:rPr>
      </w:pPr>
      <w:r w:rsidRPr="00FD2888">
        <w:fldChar w:fldCharType="end"/>
      </w:r>
      <w:r w:rsidRPr="00B87DF9">
        <w:rPr>
          <w:lang w:val="es-ES"/>
        </w:rPr>
        <w:t>Termos Gerais</w:t>
      </w:r>
    </w:p>
    <w:p w14:paraId="59E58891" w14:textId="77777777" w:rsidR="00CD228C" w:rsidRPr="00B87DF9" w:rsidRDefault="00CD228C" w:rsidP="00FD2888">
      <w:pPr>
        <w:pStyle w:val="PURHeading2"/>
        <w:rPr>
          <w:lang w:val="es-ES"/>
        </w:rPr>
      </w:pPr>
      <w:r w:rsidRPr="00B87DF9">
        <w:rPr>
          <w:lang w:val="es-ES"/>
        </w:rPr>
        <w:t>Licenças do Host e Convidado</w:t>
      </w:r>
    </w:p>
    <w:p w14:paraId="59E58892" w14:textId="77777777" w:rsidR="00CD228C" w:rsidRPr="00B87DF9" w:rsidRDefault="00CD228C" w:rsidP="007E4891">
      <w:pPr>
        <w:pStyle w:val="PURBody-Indented"/>
        <w:rPr>
          <w:lang w:val="es-ES"/>
        </w:rPr>
      </w:pPr>
      <w:r w:rsidRPr="00B87DF9">
        <w:rPr>
          <w:lang w:val="es-ES"/>
        </w:rPr>
        <w:t>O modelo de licenciamento de Host/Convidado requer licenças do host e convidado, bem como SALs para usuários que acessam determinadas funcionalidade de software do convidado.</w:t>
      </w:r>
      <w:r w:rsidRPr="00B87DF9">
        <w:rPr>
          <w:rFonts w:ascii="Tahoma" w:hAnsi="Tahoma" w:cs="Tahoma"/>
          <w:sz w:val="20"/>
          <w:lang w:val="es-ES"/>
        </w:rPr>
        <w:t xml:space="preserve"> </w:t>
      </w:r>
      <w:r w:rsidRPr="00B87DF9">
        <w:rPr>
          <w:lang w:val="es-ES"/>
        </w:rPr>
        <w:t>As licenças do host são necessárias para o “host fabric”, um conjunto de OSEs físicos e virtuais que são configurados e operados como uma unidade para fornecer virtualização, rede, gerenciamento, site</w:t>
      </w:r>
      <w:r w:rsidR="007E4891">
        <w:rPr>
          <w:lang w:val="es-ES"/>
        </w:rPr>
        <w:t> </w:t>
      </w:r>
      <w:r w:rsidRPr="00B87DF9">
        <w:rPr>
          <w:lang w:val="es-ES"/>
        </w:rPr>
        <w:t xml:space="preserve">e serviços de arquivos. As licenças de convidados são exigidas para os OSEs virtuais de convidados. </w:t>
      </w:r>
    </w:p>
    <w:p w14:paraId="59E58893" w14:textId="77777777" w:rsidR="00CD228C" w:rsidRPr="00B87DF9" w:rsidRDefault="00CD228C" w:rsidP="00FD2888">
      <w:pPr>
        <w:pStyle w:val="PURHeading2"/>
        <w:rPr>
          <w:lang w:val="es-ES"/>
        </w:rPr>
      </w:pPr>
      <w:r w:rsidRPr="00B87DF9">
        <w:rPr>
          <w:lang w:val="es-ES"/>
        </w:rPr>
        <w:t>Consignando Licenças</w:t>
      </w:r>
    </w:p>
    <w:p w14:paraId="59E58894" w14:textId="77777777" w:rsidR="00CD228C" w:rsidRPr="00B87DF9" w:rsidRDefault="00CD228C" w:rsidP="00FD2888">
      <w:pPr>
        <w:pStyle w:val="PURBody-Indented"/>
        <w:rPr>
          <w:lang w:val="es-ES"/>
        </w:rPr>
      </w:pPr>
      <w:r w:rsidRPr="00B87DF9">
        <w:rPr>
          <w:lang w:val="es-ES"/>
        </w:rP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14:paraId="59E58895" w14:textId="77777777" w:rsidR="00CD228C" w:rsidRPr="00B87DF9" w:rsidRDefault="00CD228C" w:rsidP="00FD2888">
      <w:pPr>
        <w:pStyle w:val="PURHeading2"/>
        <w:rPr>
          <w:lang w:val="de-DE"/>
        </w:rPr>
      </w:pPr>
      <w:r w:rsidRPr="00B87DF9">
        <w:rPr>
          <w:lang w:val="de-DE"/>
        </w:rPr>
        <w:t>Uso de Software</w:t>
      </w:r>
    </w:p>
    <w:p w14:paraId="59E58896" w14:textId="77777777" w:rsidR="00CD228C" w:rsidRPr="00B87DF9" w:rsidRDefault="00CD228C" w:rsidP="007049F2">
      <w:pPr>
        <w:pStyle w:val="PURBody-Indented"/>
        <w:rPr>
          <w:lang w:val="es-ES"/>
        </w:rPr>
      </w:pPr>
      <w:r w:rsidRPr="00B87DF9">
        <w:rPr>
          <w:b/>
          <w:bCs/>
          <w:lang w:val="de-DE"/>
        </w:rPr>
        <w:t>Software Host.</w:t>
      </w:r>
      <w:r w:rsidRPr="00B87DF9">
        <w:rPr>
          <w:lang w:val="de-DE"/>
        </w:rPr>
        <w:t xml:space="preserve"> </w:t>
      </w:r>
      <w:r w:rsidRPr="00B87DF9">
        <w:rPr>
          <w:lang w:val="es-ES"/>
        </w:rPr>
        <w:t>O software licenciado sob as licenças do host é o “software host”. Depois de atribuir o número exigido de licenças do host, você poderá executar qualquer número de instâncias do software host para implementar, configurar, gerenciar e operar o</w:t>
      </w:r>
      <w:r w:rsidR="007049F2">
        <w:rPr>
          <w:lang w:val="es-ES"/>
        </w:rPr>
        <w:t> </w:t>
      </w:r>
      <w:r w:rsidRPr="00B87DF9">
        <w:rPr>
          <w:lang w:val="es-ES"/>
        </w:rPr>
        <w:t>Host Fabric. O uso que você faz do software host está sujeito às limitações estabelecidas na seção Termos de Licença Específicos do Produto.</w:t>
      </w:r>
    </w:p>
    <w:p w14:paraId="59E58897" w14:textId="77777777" w:rsidR="00CD228C" w:rsidRPr="00B87DF9" w:rsidRDefault="00CD228C" w:rsidP="00FD2888">
      <w:pPr>
        <w:pStyle w:val="PURBody-Indented"/>
        <w:rPr>
          <w:lang w:val="es-ES"/>
        </w:rPr>
      </w:pPr>
      <w:r w:rsidRPr="00B87DF9">
        <w:rPr>
          <w:b/>
          <w:bCs/>
          <w:lang w:val="es-ES"/>
        </w:rPr>
        <w:t>Software Convidado.</w:t>
      </w:r>
      <w:r w:rsidRPr="00B87DF9">
        <w:rPr>
          <w:lang w:val="es-ES"/>
        </w:rPr>
        <w:t xml:space="preserve"> O software licenciado sob as licenças do convidado é o “software convidado”. Software convidado consiste em software adicional e software para servidores. Você pode executar o software para servidores convidado somente em um OSE virtual hospedado usando a funcionalidade de virtualização Hyper-V do Pacote da Plataforma de Nuvem da Microsoft em um servidor host licenciado.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14:paraId="59E58898" w14:textId="77777777" w:rsidR="00CD228C" w:rsidRPr="00B87DF9" w:rsidRDefault="00CD228C" w:rsidP="00FD2888">
      <w:pPr>
        <w:pStyle w:val="PURHeading2"/>
        <w:rPr>
          <w:lang w:val="es-ES"/>
        </w:rPr>
      </w:pPr>
      <w:r w:rsidRPr="00B87DF9">
        <w:rPr>
          <w:lang w:val="es-ES"/>
        </w:rPr>
        <w:t>Criando e Armazenando Instâncias nos Servidores e em Mídia de Armazenamento</w:t>
      </w:r>
    </w:p>
    <w:p w14:paraId="59E58899" w14:textId="77777777" w:rsidR="00CD228C" w:rsidRPr="00B87DF9" w:rsidRDefault="00CD228C" w:rsidP="00FD2888">
      <w:pPr>
        <w:pStyle w:val="PURBody-Indented"/>
        <w:rPr>
          <w:lang w:val="es-ES"/>
        </w:rPr>
      </w:pPr>
      <w:r w:rsidRPr="00B87DF9">
        <w:rPr>
          <w:lang w:val="es-ES"/>
        </w:rPr>
        <w:t>Você possui os seguintes direitos adicionais para cada licença adquirida.</w:t>
      </w:r>
    </w:p>
    <w:p w14:paraId="59E5889A" w14:textId="77777777" w:rsidR="00CD228C" w:rsidRPr="00B87DF9" w:rsidRDefault="00CD228C" w:rsidP="00FD2888">
      <w:pPr>
        <w:pStyle w:val="PURBullet-Indented"/>
        <w:rPr>
          <w:lang w:val="es-ES"/>
        </w:rPr>
      </w:pPr>
      <w:r w:rsidRPr="00B87DF9">
        <w:rPr>
          <w:lang w:val="es-ES"/>
        </w:rPr>
        <w:t>Você pode criar qualquer número de instâncias do software host e convidado.</w:t>
      </w:r>
    </w:p>
    <w:p w14:paraId="59E5889B" w14:textId="77777777" w:rsidR="00CD228C" w:rsidRPr="00B87DF9" w:rsidRDefault="00CD228C" w:rsidP="00FD2888">
      <w:pPr>
        <w:pStyle w:val="PURBullet-Indented"/>
        <w:rPr>
          <w:lang w:val="es-ES"/>
        </w:rPr>
      </w:pPr>
      <w:r w:rsidRPr="00B87DF9">
        <w:rPr>
          <w:lang w:val="es-ES"/>
        </w:rPr>
        <w:t>Você pode armazenar instâncias do software host e convidado em qualquer um de seus servidores ou em qualquer uma de suas mídias de armazenamento.</w:t>
      </w:r>
    </w:p>
    <w:p w14:paraId="59E5889C" w14:textId="77777777" w:rsidR="00CD228C" w:rsidRPr="00B87DF9" w:rsidRDefault="00CD228C" w:rsidP="00FD2888">
      <w:pPr>
        <w:pStyle w:val="PURBullet-Indented"/>
        <w:rPr>
          <w:lang w:val="es-ES"/>
        </w:rPr>
      </w:pPr>
      <w:r w:rsidRPr="00B87DF9">
        <w:rPr>
          <w:lang w:val="es-ES"/>
        </w:rPr>
        <w:t>Você poderá criar e armazenar instâncias exclusivamente para exercer seu direito de executar instâncias do software sob as licenças conforme descrito acima.</w:t>
      </w:r>
    </w:p>
    <w:p w14:paraId="59E5889D" w14:textId="77777777" w:rsidR="00CD228C" w:rsidRPr="00B87DF9" w:rsidRDefault="00A763A5" w:rsidP="007049F2">
      <w:pPr>
        <w:pStyle w:val="PURBullet"/>
        <w:keepLines/>
        <w:numPr>
          <w:ilvl w:val="0"/>
          <w:numId w:val="0"/>
        </w:numPr>
        <w:spacing w:after="0"/>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9E" w14:textId="77777777" w:rsidR="00CD228C" w:rsidRPr="00B87DF9" w:rsidRDefault="00CD228C" w:rsidP="00FD2888">
      <w:pPr>
        <w:pStyle w:val="PURHeading1"/>
        <w:rPr>
          <w:lang w:val="es-ES"/>
        </w:rPr>
      </w:pPr>
      <w:r w:rsidRPr="00B87DF9">
        <w:rPr>
          <w:lang w:val="es-ES"/>
        </w:rPr>
        <w:t>Termos de Licença Específicos ao Produto</w:t>
      </w:r>
    </w:p>
    <w:p w14:paraId="59E5889F" w14:textId="77777777" w:rsidR="00CD228C" w:rsidRPr="00B87DF9" w:rsidRDefault="00CD228C" w:rsidP="00FD2888">
      <w:pPr>
        <w:pStyle w:val="PURProductName"/>
        <w:rPr>
          <w:lang w:val="es-ES"/>
        </w:rPr>
      </w:pPr>
      <w:bookmarkStart w:id="872" w:name="_Toc370118465"/>
      <w:bookmarkStart w:id="873" w:name="_Toc370124875"/>
      <w:bookmarkStart w:id="874" w:name="_Toc370125144"/>
      <w:bookmarkStart w:id="875" w:name="_Toc370125584"/>
      <w:bookmarkStart w:id="876" w:name="_Toc378682119"/>
      <w:bookmarkStart w:id="877" w:name="_Toc378682294"/>
      <w:bookmarkStart w:id="878" w:name="_Toc371268306"/>
      <w:bookmarkStart w:id="879" w:name="_Toc371268373"/>
      <w:bookmarkStart w:id="880" w:name="_Toc379916761"/>
      <w:bookmarkStart w:id="881" w:name="_Toc381961387"/>
      <w:r w:rsidRPr="00B87DF9">
        <w:rPr>
          <w:lang w:val="es-ES"/>
        </w:rPr>
        <w:t>Pacote da Plataforma de Nuvem</w:t>
      </w:r>
      <w:bookmarkEnd w:id="872"/>
      <w:bookmarkEnd w:id="873"/>
      <w:bookmarkEnd w:id="874"/>
      <w:bookmarkEnd w:id="875"/>
      <w:bookmarkEnd w:id="876"/>
      <w:bookmarkEnd w:id="877"/>
      <w:bookmarkEnd w:id="878"/>
      <w:bookmarkEnd w:id="879"/>
      <w:bookmarkEnd w:id="880"/>
      <w:bookmarkEnd w:id="881"/>
      <w:r w:rsidRPr="00FD2888">
        <w:fldChar w:fldCharType="begin"/>
      </w:r>
      <w:r w:rsidRPr="00B87DF9">
        <w:rPr>
          <w:lang w:val="es-ES"/>
        </w:rPr>
        <w:instrText>XE "Pacote da Plataforma de Nuvem"</w:instrText>
      </w:r>
      <w:r w:rsidRPr="00FD2888">
        <w:fldChar w:fldCharType="end"/>
      </w:r>
    </w:p>
    <w:p w14:paraId="59E588A0" w14:textId="77777777" w:rsidR="00CD228C" w:rsidRPr="00B87DF9" w:rsidRDefault="00CD228C"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925AAA" w14:paraId="59E588A3" w14:textId="77777777" w:rsidTr="00866FFA">
        <w:tc>
          <w:tcPr>
            <w:tcW w:w="2477" w:type="pct"/>
          </w:tcPr>
          <w:p w14:paraId="59E588A1" w14:textId="77777777" w:rsidR="00CD228C" w:rsidRPr="00B87DF9" w:rsidRDefault="00CD228C" w:rsidP="00FD2888">
            <w:pPr>
              <w:pStyle w:val="PURLMSH"/>
              <w:rPr>
                <w:lang w:val="es-ES"/>
              </w:rPr>
            </w:pPr>
            <w:r w:rsidRPr="00B87DF9">
              <w:rPr>
                <w:lang w:val="es-ES"/>
              </w:rPr>
              <w:t xml:space="preserve">Mobilidade de Licença em Farms de Servidores: </w:t>
            </w:r>
            <w:r w:rsidRPr="00B87DF9">
              <w:rPr>
                <w:b/>
                <w:lang w:val="es-ES"/>
              </w:rPr>
              <w:t>Não</w:t>
            </w:r>
          </w:p>
        </w:tc>
        <w:tc>
          <w:tcPr>
            <w:tcW w:w="2523" w:type="pct"/>
          </w:tcPr>
          <w:p w14:paraId="59E588A2" w14:textId="77777777" w:rsidR="00CD228C" w:rsidRPr="00B87DF9" w:rsidRDefault="00CD228C" w:rsidP="007049F2">
            <w:pPr>
              <w:pStyle w:val="PURLMSH"/>
              <w:rPr>
                <w:lang w:val="es-ES"/>
              </w:rPr>
            </w:pPr>
            <w:r w:rsidRPr="00B87DF9">
              <w:rPr>
                <w:lang w:val="es-ES"/>
              </w:rPr>
              <w:t xml:space="preserve">Consulte Notificações Aplicáveis: </w:t>
            </w:r>
            <w:r w:rsidRPr="00B87DF9">
              <w:rPr>
                <w:b/>
                <w:lang w:val="es-ES"/>
              </w:rPr>
              <w:t xml:space="preserve">Transferência de Dados </w:t>
            </w:r>
            <w:r w:rsidRPr="00B87DF9">
              <w:rPr>
                <w:i/>
                <w:lang w:val="es-ES"/>
              </w:rPr>
              <w:t>(consulte</w:t>
            </w:r>
            <w:r w:rsidR="007049F2">
              <w:rPr>
                <w:i/>
                <w:lang w:val="es-ES"/>
              </w:rPr>
              <w:t> </w:t>
            </w:r>
            <w:r w:rsidRPr="00B87DF9">
              <w:rPr>
                <w:i/>
                <w:lang w:val="es-ES"/>
              </w:rPr>
              <w:t>o</w:t>
            </w:r>
            <w:r w:rsidR="007049F2">
              <w:rPr>
                <w:i/>
                <w:lang w:val="es-ES"/>
              </w:rPr>
              <w:t>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CD228C" w:rsidRPr="00FD2888" w14:paraId="59E588A6" w14:textId="77777777" w:rsidTr="00866FFA">
        <w:tc>
          <w:tcPr>
            <w:tcW w:w="2477" w:type="pct"/>
          </w:tcPr>
          <w:p w14:paraId="59E588A4" w14:textId="77777777" w:rsidR="00CD228C" w:rsidRPr="00FD2888" w:rsidRDefault="00CD228C" w:rsidP="00FD2888">
            <w:pPr>
              <w:pStyle w:val="PURLMSH"/>
            </w:pPr>
            <w:r w:rsidRPr="00FD2888">
              <w:t xml:space="preserve">Software Adicional/Cliente: </w:t>
            </w:r>
            <w:r w:rsidRPr="00FD2888">
              <w:rPr>
                <w:b/>
              </w:rPr>
              <w:t>Não</w:t>
            </w:r>
          </w:p>
        </w:tc>
        <w:tc>
          <w:tcPr>
            <w:tcW w:w="2523" w:type="pct"/>
          </w:tcPr>
          <w:p w14:paraId="59E588A5" w14:textId="77777777" w:rsidR="00CD228C" w:rsidRPr="00FD2888" w:rsidRDefault="00CD228C" w:rsidP="00FD2888">
            <w:pPr>
              <w:pStyle w:val="PURLMSH"/>
            </w:pPr>
          </w:p>
        </w:tc>
      </w:tr>
    </w:tbl>
    <w:p w14:paraId="59E588A7" w14:textId="77777777" w:rsidR="00CD228C" w:rsidRPr="00FD2888" w:rsidRDefault="00CD228C" w:rsidP="00FD2888">
      <w:pPr>
        <w:pStyle w:val="PURADDITIONALTERMSHEADERMB"/>
      </w:pPr>
      <w:r w:rsidRPr="00FD2888">
        <w:t>Termos Adicionais:</w:t>
      </w:r>
    </w:p>
    <w:p w14:paraId="59E588A8" w14:textId="77777777" w:rsidR="00CD228C" w:rsidRPr="00B87DF9" w:rsidRDefault="00CD228C" w:rsidP="00FD2888">
      <w:pPr>
        <w:pStyle w:val="PURBody-Indented"/>
        <w:rPr>
          <w:lang w:val="es-ES"/>
        </w:rPr>
      </w:pPr>
      <w:r w:rsidRPr="00B87DF9">
        <w:rPr>
          <w:lang w:val="es-ES"/>
        </w:rPr>
        <w:t>O Pacote de Plataforma de Nuvem é licenciado sob as licenças de host.</w:t>
      </w:r>
    </w:p>
    <w:p w14:paraId="59E588A9" w14:textId="77777777" w:rsidR="00CD228C" w:rsidRPr="00B87DF9" w:rsidRDefault="00CD228C" w:rsidP="00FD2888">
      <w:pPr>
        <w:pStyle w:val="PURBody-Indented"/>
        <w:rPr>
          <w:lang w:val="es-ES"/>
        </w:rPr>
      </w:pPr>
      <w:r w:rsidRPr="00B87DF9">
        <w:rPr>
          <w:smallCaps/>
          <w:color w:val="00467F" w:themeColor="text2"/>
          <w:lang w:val="es-ES"/>
        </w:rPr>
        <w:t>Uso Restrito de Componentes do Software</w:t>
      </w:r>
    </w:p>
    <w:p w14:paraId="59E588AA" w14:textId="77777777" w:rsidR="00CD228C" w:rsidRPr="00B87DF9" w:rsidRDefault="00CD228C" w:rsidP="00FD2888">
      <w:pPr>
        <w:pStyle w:val="PURBody-Indented"/>
        <w:rPr>
          <w:lang w:val="es-ES"/>
        </w:rPr>
      </w:pPr>
      <w:r w:rsidRPr="00B87DF9">
        <w:rPr>
          <w:lang w:val="es-ES"/>
        </w:rPr>
        <w:t>O software inclui os seguintes componentes:</w:t>
      </w:r>
    </w:p>
    <w:p w14:paraId="59E588AB" w14:textId="77777777" w:rsidR="00CD228C" w:rsidRPr="00FD2888" w:rsidRDefault="00CD228C" w:rsidP="00FD2888">
      <w:pPr>
        <w:pStyle w:val="PURBullet-Indented"/>
      </w:pPr>
      <w:r w:rsidRPr="00FD2888">
        <w:t>Windows Server 2012 R2</w:t>
      </w:r>
    </w:p>
    <w:p w14:paraId="59E588AC" w14:textId="77777777" w:rsidR="00CD228C" w:rsidRPr="00FD2888" w:rsidRDefault="00CD228C" w:rsidP="00FD2888">
      <w:pPr>
        <w:pStyle w:val="PURBullet-Indented"/>
      </w:pPr>
      <w:r w:rsidRPr="00FD2888">
        <w:lastRenderedPageBreak/>
        <w:t>System Center 2012 R2</w:t>
      </w:r>
    </w:p>
    <w:p w14:paraId="59E588AD" w14:textId="77777777" w:rsidR="00CD228C" w:rsidRPr="00FD2888" w:rsidRDefault="00CD228C" w:rsidP="00FD2888">
      <w:pPr>
        <w:pStyle w:val="PURBullet-Indented"/>
      </w:pPr>
      <w:r w:rsidRPr="00FD2888">
        <w:t>Pacote do Windows Azure para Windows Server</w:t>
      </w:r>
    </w:p>
    <w:p w14:paraId="59E588AE" w14:textId="77777777" w:rsidR="00CD228C" w:rsidRPr="00FD2888" w:rsidRDefault="00CD228C" w:rsidP="00FD2888">
      <w:pPr>
        <w:pStyle w:val="PURBullet-Indented"/>
      </w:pPr>
      <w:r w:rsidRPr="00FD2888">
        <w:t>SQL Server 2012 Standard</w:t>
      </w:r>
    </w:p>
    <w:p w14:paraId="59E588AF" w14:textId="77777777" w:rsidR="00CD228C" w:rsidRPr="00B87DF9" w:rsidRDefault="00CD228C" w:rsidP="00FD2888">
      <w:pPr>
        <w:pStyle w:val="PURBody-Indented"/>
        <w:rPr>
          <w:lang w:val="es-ES"/>
        </w:rPr>
      </w:pPr>
      <w:r w:rsidRPr="00B87DF9">
        <w:rPr>
          <w:lang w:val="es-ES"/>
        </w:rP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14:paraId="59E588B0" w14:textId="77777777" w:rsidR="00CD228C" w:rsidRPr="00B87DF9" w:rsidRDefault="00CD228C" w:rsidP="00FD2888">
      <w:pPr>
        <w:pStyle w:val="PURBullet-Indented"/>
        <w:rPr>
          <w:lang w:val="es-ES"/>
        </w:rPr>
      </w:pPr>
      <w:r w:rsidRPr="00B87DF9">
        <w:rPr>
          <w:lang w:val="es-ES"/>
        </w:rPr>
        <w:t>System Center 2012 R2 – Você poderá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14:paraId="59E588B1" w14:textId="77777777" w:rsidR="00CD228C" w:rsidRPr="00B87DF9" w:rsidRDefault="00CD228C" w:rsidP="007E4891">
      <w:pPr>
        <w:pStyle w:val="PURBullet-Indented"/>
        <w:rPr>
          <w:lang w:val="es-ES"/>
        </w:rPr>
      </w:pPr>
      <w:r w:rsidRPr="00B87DF9">
        <w:rPr>
          <w:lang w:val="es-ES"/>
        </w:rPr>
        <w:t>Windows Azure Pack – Você poderá usar todos os recursos disponíveis neste componente em qualquer OSE físico ou virtual em</w:t>
      </w:r>
      <w:r w:rsidR="007E4891">
        <w:rPr>
          <w:lang w:val="es-ES"/>
        </w:rPr>
        <w:t> </w:t>
      </w:r>
      <w:r w:rsidRPr="00B87DF9">
        <w:rPr>
          <w:lang w:val="es-ES"/>
        </w:rPr>
        <w:t>seu Host Fabric.</w:t>
      </w:r>
    </w:p>
    <w:p w14:paraId="59E588B2" w14:textId="77777777" w:rsidR="00CD228C" w:rsidRPr="00B87DF9" w:rsidRDefault="00CD228C" w:rsidP="007E4891">
      <w:pPr>
        <w:pStyle w:val="PURBullet-Indented"/>
        <w:rPr>
          <w:lang w:val="es-ES"/>
        </w:rPr>
      </w:pPr>
      <w:r w:rsidRPr="00B87DF9">
        <w:rPr>
          <w:lang w:val="es-ES"/>
        </w:rPr>
        <w:t>SQL Server 2012 Standard – Você poderá usar este componente somente para oferecer suporte ao System Center 2012 R2 e/ou Windows Azure Pack. Você não poderá usar este componente para criar, configurar, consultar, modificar ou de outra forma</w:t>
      </w:r>
      <w:r w:rsidR="007E4891">
        <w:rPr>
          <w:lang w:val="es-ES"/>
        </w:rPr>
        <w:t> </w:t>
      </w:r>
      <w:r w:rsidRPr="00B87DF9">
        <w:rPr>
          <w:lang w:val="es-ES"/>
        </w:rPr>
        <w:t>usar um banco de dados que não seja diretamente usado pelo System Center 2012 R2 e/ou Windows Azure Pack.</w:t>
      </w:r>
    </w:p>
    <w:p w14:paraId="59E588B3" w14:textId="77777777" w:rsidR="00CD228C" w:rsidRPr="00B87DF9" w:rsidRDefault="00CD228C" w:rsidP="00FD2888">
      <w:pPr>
        <w:pStyle w:val="PURBullet-Indented"/>
        <w:rPr>
          <w:lang w:val="es-ES"/>
        </w:rPr>
      </w:pPr>
      <w:r w:rsidRPr="00B87DF9">
        <w:rPr>
          <w:lang w:val="es-ES"/>
        </w:rPr>
        <w:t>Windows Server 2012 R2 – Você poderá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14:paraId="59E588B4" w14:textId="77777777" w:rsidR="00CD228C" w:rsidRPr="00B87DF9" w:rsidRDefault="00CD228C" w:rsidP="00FD2888">
      <w:pPr>
        <w:pStyle w:val="PURBullet-Indented"/>
        <w:ind w:left="720"/>
        <w:rPr>
          <w:lang w:val="es-ES"/>
        </w:rPr>
      </w:pPr>
      <w:r w:rsidRPr="00B87DF9">
        <w:rPr>
          <w:lang w:val="es-ES"/>
        </w:rPr>
        <w:t>System Center 2012 R2 para as finalidades descritas acima;</w:t>
      </w:r>
    </w:p>
    <w:p w14:paraId="59E588B5" w14:textId="77777777" w:rsidR="00CD228C" w:rsidRPr="00B87DF9" w:rsidRDefault="00CD228C" w:rsidP="00FD2888">
      <w:pPr>
        <w:pStyle w:val="PURBullet-Indented"/>
        <w:ind w:left="720"/>
        <w:rPr>
          <w:lang w:val="es-ES"/>
        </w:rPr>
      </w:pPr>
      <w:r w:rsidRPr="00B87DF9">
        <w:rPr>
          <w:lang w:val="es-ES"/>
        </w:rPr>
        <w:t>Windows Azure Pack para as finalidades descritas acima;</w:t>
      </w:r>
    </w:p>
    <w:p w14:paraId="59E588B6" w14:textId="77777777" w:rsidR="00CD228C" w:rsidRPr="00B87DF9" w:rsidRDefault="00CD228C" w:rsidP="00FD2888">
      <w:pPr>
        <w:pStyle w:val="PURBullet-Indented"/>
        <w:ind w:left="720"/>
        <w:rPr>
          <w:lang w:val="es-ES"/>
        </w:rPr>
      </w:pPr>
      <w:r w:rsidRPr="00B87DF9">
        <w:rPr>
          <w:lang w:val="es-ES"/>
        </w:rPr>
        <w:t>SQL Server 2012 Standard para as finalidades descritas acima;</w:t>
      </w:r>
    </w:p>
    <w:p w14:paraId="59E588B7" w14:textId="77777777" w:rsidR="00CD228C" w:rsidRPr="00B87DF9" w:rsidRDefault="00CD228C" w:rsidP="00FD2888">
      <w:pPr>
        <w:pStyle w:val="PURBullet-Indented"/>
        <w:ind w:left="720"/>
        <w:rPr>
          <w:lang w:val="es-ES"/>
        </w:rPr>
      </w:pPr>
      <w:r w:rsidRPr="00B87DF9">
        <w:rPr>
          <w:lang w:val="es-ES"/>
        </w:rPr>
        <w:t>aplicativos que são usados exclusivamente para implantar, configurar, gerenciar e operar seu Host Fabric.</w:t>
      </w:r>
    </w:p>
    <w:p w14:paraId="59E588B8" w14:textId="77777777" w:rsidR="00CD228C" w:rsidRPr="00B87DF9" w:rsidRDefault="00CD228C" w:rsidP="00FD2888">
      <w:pPr>
        <w:pStyle w:val="PURBlueStrong-Indented"/>
        <w:rPr>
          <w:spacing w:val="0"/>
          <w:lang w:val="es-ES"/>
        </w:rPr>
      </w:pPr>
      <w:r w:rsidRPr="00B87DF9">
        <w:rPr>
          <w:smallCaps w:val="0"/>
          <w:color w:val="404040" w:themeColor="text1" w:themeTint="BF"/>
          <w:spacing w:val="0"/>
          <w:lang w:val="es-ES"/>
        </w:rPr>
        <w:t xml:space="preserve">Você não pode executar nenhum outro aplicativo para qualquer outra finalidade em qualquer OSE físico ou virtual em seu Host Fabric que use o componente Windows Server 2012 R2 como seu sistema operacional. </w:t>
      </w:r>
    </w:p>
    <w:p w14:paraId="59E588B9" w14:textId="77777777" w:rsidR="00CD228C" w:rsidRPr="00B87DF9" w:rsidRDefault="00CD228C" w:rsidP="00FD2888">
      <w:pPr>
        <w:pStyle w:val="PURBlueStrong-Indented"/>
        <w:rPr>
          <w:spacing w:val="0"/>
          <w:lang w:val="es-ES"/>
        </w:rPr>
      </w:pPr>
      <w:r w:rsidRPr="00B87DF9">
        <w:rPr>
          <w:smallCaps w:val="0"/>
          <w:color w:val="404040" w:themeColor="text1" w:themeTint="BF"/>
          <w:spacing w:val="0"/>
          <w:lang w:val="es-ES"/>
        </w:rPr>
        <w:t>Você deve adquirir uma licença de Convidado da Plataforma de Nuvem separada para cada instância do Convidado da Plataforma de Nuvem da Microsoft hospedada em seu Host Fabric.</w:t>
      </w:r>
    </w:p>
    <w:p w14:paraId="59E588BA" w14:textId="77777777" w:rsidR="00CD228C" w:rsidRPr="00B87DF9" w:rsidRDefault="00CD228C" w:rsidP="00FD2888">
      <w:pPr>
        <w:pStyle w:val="PURBlueStrong"/>
        <w:rPr>
          <w:spacing w:val="0"/>
          <w:lang w:val="es-ES"/>
        </w:rPr>
      </w:pPr>
      <w:r w:rsidRPr="00B87DF9">
        <w:rPr>
          <w:spacing w:val="0"/>
          <w:lang w:val="es-ES"/>
        </w:rPr>
        <w:t>SALs (Licenças de Acesso para Assinantes) Desnecessárias para o Acesso</w:t>
      </w:r>
    </w:p>
    <w:p w14:paraId="59E588BB" w14:textId="77777777" w:rsidR="00CD228C" w:rsidRPr="00B87DF9" w:rsidRDefault="00CD228C" w:rsidP="00FD2888">
      <w:pPr>
        <w:pStyle w:val="PURBody-Indented"/>
        <w:rPr>
          <w:lang w:val="es-ES"/>
        </w:rPr>
      </w:pPr>
      <w:r w:rsidRPr="00B87DF9">
        <w:rPr>
          <w:lang w:val="es-ES"/>
        </w:rPr>
        <w:t>Você não precisa de SALs em outros equipamentos para acessar as suas instâncias do software.</w:t>
      </w:r>
    </w:p>
    <w:p w14:paraId="59E588BC" w14:textId="77777777" w:rsidR="00CD228C" w:rsidRPr="00B87DF9" w:rsidRDefault="00CD228C" w:rsidP="00FD2888">
      <w:pPr>
        <w:pStyle w:val="PURBlueStrong-Indented"/>
        <w:rPr>
          <w:spacing w:val="0"/>
          <w:lang w:val="es-ES"/>
        </w:rPr>
      </w:pPr>
      <w:r w:rsidRPr="00B87DF9">
        <w:rPr>
          <w:spacing w:val="0"/>
          <w:lang w:val="es-ES"/>
        </w:rPr>
        <w:t>Software .NET Framework e Windows hotfix KB975759</w:t>
      </w:r>
    </w:p>
    <w:p w14:paraId="59E588BD" w14:textId="77777777" w:rsidR="00506D38" w:rsidRPr="00B87DF9" w:rsidRDefault="00CD228C" w:rsidP="00FD2888">
      <w:pPr>
        <w:pStyle w:val="PURBody-Indented"/>
        <w:rPr>
          <w:lang w:val="es-ES"/>
        </w:rPr>
      </w:pPr>
      <w:r w:rsidRPr="00B87DF9">
        <w:rPr>
          <w:lang w:val="es-ES"/>
        </w:rPr>
        <w:t>O software contém o software Microsoft .NET Framework e o Windows hotfix KB975759. Consulte os termos de licença do software .NET Framework, PowerShell e Windows hotfix KB975759 nos Termos Universais de Licença.</w:t>
      </w:r>
    </w:p>
    <w:p w14:paraId="59E588BE" w14:textId="77777777" w:rsidR="00CC4461" w:rsidRPr="00B87DF9" w:rsidRDefault="00A763A5" w:rsidP="007049F2">
      <w:pPr>
        <w:pStyle w:val="PURBody-Indented"/>
        <w:keepLines/>
        <w:spacing w:after="0"/>
        <w:ind w:left="274"/>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BF" w14:textId="77777777" w:rsidR="00CC4461" w:rsidRPr="00B87DF9" w:rsidRDefault="00CC4461" w:rsidP="00FD2888">
      <w:pPr>
        <w:pStyle w:val="PURProductName"/>
        <w:rPr>
          <w:lang w:val="es-ES"/>
        </w:rPr>
      </w:pPr>
      <w:bookmarkStart w:id="882" w:name="_Toc370118466"/>
      <w:bookmarkStart w:id="883" w:name="_Toc370124876"/>
      <w:bookmarkStart w:id="884" w:name="_Toc370125145"/>
      <w:bookmarkStart w:id="885" w:name="_Toc370125585"/>
      <w:bookmarkStart w:id="886" w:name="_Toc378682120"/>
      <w:bookmarkStart w:id="887" w:name="_Toc378682295"/>
      <w:bookmarkStart w:id="888" w:name="_Toc371268307"/>
      <w:bookmarkStart w:id="889" w:name="_Toc371268374"/>
      <w:bookmarkStart w:id="890" w:name="_Toc379916762"/>
      <w:bookmarkStart w:id="891" w:name="_Toc381961388"/>
      <w:r w:rsidRPr="00B87DF9">
        <w:rPr>
          <w:lang w:val="es-ES"/>
        </w:rPr>
        <w:t>Convidado da Plataforma de Nuvem</w:t>
      </w:r>
      <w:bookmarkEnd w:id="882"/>
      <w:bookmarkEnd w:id="883"/>
      <w:bookmarkEnd w:id="884"/>
      <w:bookmarkEnd w:id="885"/>
      <w:bookmarkEnd w:id="886"/>
      <w:bookmarkEnd w:id="887"/>
      <w:bookmarkEnd w:id="888"/>
      <w:bookmarkEnd w:id="889"/>
      <w:bookmarkEnd w:id="890"/>
      <w:bookmarkEnd w:id="891"/>
      <w:r w:rsidRPr="00FD2888">
        <w:fldChar w:fldCharType="begin"/>
      </w:r>
      <w:r w:rsidRPr="00B87DF9">
        <w:rPr>
          <w:lang w:val="es-ES"/>
        </w:rPr>
        <w:instrText>XE "Convidado da Plataforma de Nuvem"</w:instrText>
      </w:r>
      <w:r w:rsidRPr="00FD2888">
        <w:fldChar w:fldCharType="end"/>
      </w:r>
    </w:p>
    <w:p w14:paraId="59E588C0" w14:textId="77777777" w:rsidR="00CC4461" w:rsidRPr="00B87DF9" w:rsidRDefault="00CC4461" w:rsidP="007049F2">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7049F2">
        <w:rPr>
          <w:spacing w:val="0"/>
          <w:lang w:val="es-ES"/>
        </w:rPr>
        <w:t> </w:t>
      </w:r>
      <w:r w:rsidRPr="00B87DF9">
        <w:rPr>
          <w:spacing w:val="0"/>
          <w:lang w:val="es-ES"/>
        </w:rPr>
        <w:t>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925AAA" w14:paraId="59E588C3" w14:textId="77777777" w:rsidTr="00CD6E9D">
        <w:tc>
          <w:tcPr>
            <w:tcW w:w="2477" w:type="pct"/>
            <w:tcBorders>
              <w:top w:val="dotted" w:sz="4" w:space="0" w:color="B9D3EB" w:themeColor="accent1"/>
              <w:bottom w:val="nil"/>
            </w:tcBorders>
          </w:tcPr>
          <w:p w14:paraId="59E588C1" w14:textId="77777777" w:rsidR="00CC4461" w:rsidRPr="00B87DF9" w:rsidRDefault="00CC4461" w:rsidP="00FD2888">
            <w:pPr>
              <w:pStyle w:val="PURLMSH"/>
              <w:rPr>
                <w:lang w:val="es-ES"/>
              </w:rPr>
            </w:pPr>
            <w:r w:rsidRPr="00B87DF9">
              <w:rPr>
                <w:lang w:val="es-ES"/>
              </w:rPr>
              <w:t xml:space="preserve">Mobilidade de Licença em Farms de Servidores: </w:t>
            </w:r>
            <w:r w:rsidRPr="00B87DF9">
              <w:rPr>
                <w:b/>
                <w:lang w:val="es-ES"/>
              </w:rPr>
              <w:t>Não</w:t>
            </w:r>
          </w:p>
        </w:tc>
        <w:tc>
          <w:tcPr>
            <w:tcW w:w="2523" w:type="pct"/>
            <w:tcBorders>
              <w:top w:val="dotted" w:sz="4" w:space="0" w:color="B9D3EB" w:themeColor="accent1"/>
              <w:bottom w:val="nil"/>
            </w:tcBorders>
          </w:tcPr>
          <w:p w14:paraId="59E588C2" w14:textId="77777777" w:rsidR="00CC4461" w:rsidRPr="00B87DF9" w:rsidRDefault="00CC4461" w:rsidP="00FD2888">
            <w:pPr>
              <w:pStyle w:val="PURLMSH"/>
              <w:rPr>
                <w:i/>
                <w:lang w:val="es-ES"/>
              </w:rPr>
            </w:pPr>
            <w:r w:rsidRPr="00B87DF9">
              <w:rPr>
                <w:lang w:val="es-ES"/>
              </w:rPr>
              <w:t xml:space="preserve">Consulte Notificações Aplicáveis: </w:t>
            </w:r>
            <w:r w:rsidRPr="00B87DF9">
              <w:rPr>
                <w:b/>
                <w:lang w:val="es-ES"/>
              </w:rPr>
              <w:t xml:space="preserve">Transferência de Dados, H.264/AVC e VC-1 </w:t>
            </w:r>
            <w:r w:rsidRPr="00B87DF9">
              <w:rPr>
                <w:i/>
                <w:lang w:val="es-ES"/>
              </w:rPr>
              <w:t xml:space="preserve">(consulte o </w:t>
            </w:r>
            <w:hyperlink w:anchor="Apêndice2" w:history="1">
              <w:hyperlink w:anchor="Appendix2" w:history="1">
                <w:r w:rsidR="00FD40F8" w:rsidRPr="00B87DF9">
                  <w:rPr>
                    <w:rStyle w:val="Hyperlink"/>
                    <w:i/>
                    <w:lang w:val="es-ES"/>
                  </w:rPr>
                  <w:t>Apêndice 2</w:t>
                </w:r>
              </w:hyperlink>
            </w:hyperlink>
            <w:r w:rsidRPr="00B87DF9">
              <w:rPr>
                <w:i/>
                <w:lang w:val="es-ES"/>
              </w:rPr>
              <w:t>)</w:t>
            </w:r>
          </w:p>
        </w:tc>
      </w:tr>
      <w:tr w:rsidR="00EE7C5B" w:rsidRPr="00FD2888" w14:paraId="59E588C6" w14:textId="77777777" w:rsidTr="00CD6E9D">
        <w:tc>
          <w:tcPr>
            <w:tcW w:w="2477" w:type="pct"/>
            <w:tcBorders>
              <w:top w:val="nil"/>
              <w:bottom w:val="nil"/>
            </w:tcBorders>
          </w:tcPr>
          <w:p w14:paraId="59E588C4" w14:textId="77777777" w:rsidR="00EE7C5B" w:rsidRPr="00FD2888" w:rsidRDefault="00EE7C5B" w:rsidP="00FD2888">
            <w:pPr>
              <w:pStyle w:val="PURLMSH"/>
            </w:pPr>
            <w:r w:rsidRPr="00FD2888">
              <w:t xml:space="preserve">Software Adicional/Cliente: </w:t>
            </w:r>
            <w:r w:rsidRPr="00FD2888">
              <w:rPr>
                <w:b/>
              </w:rPr>
              <w:t>Sim</w:t>
            </w:r>
          </w:p>
        </w:tc>
        <w:tc>
          <w:tcPr>
            <w:tcW w:w="2523" w:type="pct"/>
            <w:tcBorders>
              <w:top w:val="nil"/>
              <w:bottom w:val="nil"/>
            </w:tcBorders>
          </w:tcPr>
          <w:p w14:paraId="59E588C5" w14:textId="77777777" w:rsidR="00EE7C5B" w:rsidRPr="00FD2888" w:rsidRDefault="00EE7C5B" w:rsidP="00FD2888">
            <w:pPr>
              <w:pStyle w:val="PURLMSH"/>
              <w:rPr>
                <w:i/>
              </w:rPr>
            </w:pPr>
          </w:p>
        </w:tc>
      </w:tr>
    </w:tbl>
    <w:p w14:paraId="59E588C7" w14:textId="77777777" w:rsidR="00CC4461" w:rsidRPr="00FD2888" w:rsidRDefault="00CC4461" w:rsidP="00FD2888">
      <w:pPr>
        <w:pStyle w:val="PURADDITIONALTERMSHEADERMB"/>
      </w:pPr>
      <w:r w:rsidRPr="00FD2888">
        <w:t>Termos Adicionais:</w:t>
      </w:r>
    </w:p>
    <w:p w14:paraId="59E588C8" w14:textId="77777777" w:rsidR="00CC4461" w:rsidRPr="00B87DF9" w:rsidRDefault="00CC4461" w:rsidP="00FD2888">
      <w:pPr>
        <w:pStyle w:val="PURBody-Indented"/>
        <w:rPr>
          <w:lang w:val="es-ES"/>
        </w:rPr>
      </w:pPr>
      <w:r w:rsidRPr="00B87DF9">
        <w:rPr>
          <w:lang w:val="es-ES"/>
        </w:rPr>
        <w:t>O Convidado da Plataforma de Nuvem é licenciado sob as licenças de convidado.</w:t>
      </w:r>
    </w:p>
    <w:p w14:paraId="59E588C9" w14:textId="77777777" w:rsidR="00CC4461" w:rsidRPr="00B87DF9" w:rsidRDefault="00CC4461" w:rsidP="00FD2888">
      <w:pPr>
        <w:spacing w:after="200"/>
        <w:ind w:left="817" w:hanging="547"/>
        <w:rPr>
          <w:lang w:val="es-ES"/>
        </w:rPr>
      </w:pPr>
      <w:r w:rsidRPr="00B87DF9">
        <w:rPr>
          <w:smallCaps/>
          <w:color w:val="00467F" w:themeColor="text2"/>
          <w:sz w:val="18"/>
          <w:lang w:val="es-ES"/>
        </w:rPr>
        <w:t>Direitos do Windows Server</w:t>
      </w:r>
    </w:p>
    <w:p w14:paraId="59E588CA" w14:textId="77777777" w:rsidR="00CC4461" w:rsidRPr="00B87DF9" w:rsidRDefault="00CC4461" w:rsidP="00FD2888">
      <w:pPr>
        <w:pStyle w:val="PURBody-Indented"/>
        <w:rPr>
          <w:lang w:val="es-ES"/>
        </w:rPr>
      </w:pPr>
      <w:r w:rsidRPr="00B87DF9">
        <w:rPr>
          <w:lang w:val="es-ES"/>
        </w:rPr>
        <w:t>Você pode criar, armazenar e usar a versão 2012 ou versões anteriores das seguintes edições do Windows Server em vez de usar o software:</w:t>
      </w:r>
    </w:p>
    <w:p w14:paraId="59E588CB" w14:textId="77777777" w:rsidR="00CC4461" w:rsidRPr="00FD2888" w:rsidRDefault="00CC4461" w:rsidP="00FD2888">
      <w:pPr>
        <w:pStyle w:val="PURBody-Indented"/>
        <w:numPr>
          <w:ilvl w:val="0"/>
          <w:numId w:val="30"/>
        </w:numPr>
        <w:ind w:left="548" w:hanging="274"/>
        <w:contextualSpacing/>
      </w:pPr>
      <w:r w:rsidRPr="00FD2888">
        <w:t xml:space="preserve">Windows Server Standard </w:t>
      </w:r>
    </w:p>
    <w:p w14:paraId="59E588CC" w14:textId="77777777" w:rsidR="00CC4461" w:rsidRPr="00FD2888" w:rsidRDefault="00CC4461" w:rsidP="00FD2888">
      <w:pPr>
        <w:pStyle w:val="PURBody-Indented"/>
        <w:numPr>
          <w:ilvl w:val="0"/>
          <w:numId w:val="30"/>
        </w:numPr>
        <w:ind w:left="548" w:hanging="274"/>
        <w:contextualSpacing/>
      </w:pPr>
      <w:r w:rsidRPr="00FD2888">
        <w:t>Windows Server Enterprise</w:t>
      </w:r>
    </w:p>
    <w:p w14:paraId="59E588CD" w14:textId="77777777" w:rsidR="00CC4461" w:rsidRPr="00FD2888" w:rsidRDefault="00CC4461" w:rsidP="00FD2888">
      <w:pPr>
        <w:pStyle w:val="PURBody-Indented"/>
        <w:numPr>
          <w:ilvl w:val="0"/>
          <w:numId w:val="30"/>
        </w:numPr>
        <w:ind w:left="548" w:hanging="274"/>
        <w:contextualSpacing/>
      </w:pPr>
      <w:r w:rsidRPr="00FD2888">
        <w:t>Windows Server Datacenter</w:t>
      </w:r>
    </w:p>
    <w:p w14:paraId="59E588CE" w14:textId="77777777" w:rsidR="00CC4461" w:rsidRPr="00FD2888" w:rsidRDefault="00CC4461" w:rsidP="00FD2888">
      <w:pPr>
        <w:pStyle w:val="PURBody-Indented"/>
        <w:numPr>
          <w:ilvl w:val="0"/>
          <w:numId w:val="30"/>
        </w:numPr>
        <w:ind w:left="548" w:hanging="274"/>
        <w:contextualSpacing/>
      </w:pPr>
      <w:r w:rsidRPr="00FD2888">
        <w:t>Windows Server Essentials</w:t>
      </w:r>
    </w:p>
    <w:p w14:paraId="59E588CF" w14:textId="77777777" w:rsidR="00CC4461" w:rsidRPr="00FD2888" w:rsidRDefault="00CC4461" w:rsidP="00FD2888">
      <w:pPr>
        <w:pStyle w:val="PURBody-Indented"/>
        <w:numPr>
          <w:ilvl w:val="0"/>
          <w:numId w:val="30"/>
        </w:numPr>
        <w:ind w:left="548" w:hanging="274"/>
        <w:contextualSpacing/>
      </w:pPr>
      <w:r w:rsidRPr="00FD2888">
        <w:lastRenderedPageBreak/>
        <w:t>Windows Web Server</w:t>
      </w:r>
    </w:p>
    <w:p w14:paraId="59E588D0" w14:textId="77777777" w:rsidR="00CC4461" w:rsidRPr="00FD2888" w:rsidRDefault="00CC4461" w:rsidP="00FD2888">
      <w:pPr>
        <w:pStyle w:val="PURBody-Indented"/>
        <w:numPr>
          <w:ilvl w:val="0"/>
          <w:numId w:val="30"/>
        </w:numPr>
        <w:ind w:left="548" w:hanging="274"/>
        <w:contextualSpacing/>
      </w:pPr>
      <w:r w:rsidRPr="00FD2888">
        <w:t>Sistema Operacional Windows HPC Server</w:t>
      </w:r>
    </w:p>
    <w:p w14:paraId="59E588D1" w14:textId="77777777" w:rsidR="00CC4461" w:rsidRPr="00B87DF9" w:rsidRDefault="00CC4461" w:rsidP="00FD2888">
      <w:pPr>
        <w:pStyle w:val="PURBody-Indented"/>
        <w:rPr>
          <w:lang w:val="es-ES"/>
        </w:rPr>
      </w:pPr>
      <w:r w:rsidRPr="00B87DF9">
        <w:rPr>
          <w:lang w:val="es-ES"/>
        </w:rPr>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14:paraId="59E588D2" w14:textId="77777777" w:rsidR="00CC4461" w:rsidRPr="00B87DF9" w:rsidRDefault="00CC4461" w:rsidP="00FD2888">
      <w:pPr>
        <w:pStyle w:val="PURBlueStrong"/>
        <w:rPr>
          <w:spacing w:val="0"/>
          <w:lang w:val="es-ES"/>
        </w:rPr>
      </w:pPr>
      <w:r w:rsidRPr="00B87DF9">
        <w:rPr>
          <w:spacing w:val="0"/>
          <w:lang w:val="es-ES"/>
        </w:rPr>
        <w:t>Tecnologia de Armazenamento de Dados</w:t>
      </w:r>
    </w:p>
    <w:p w14:paraId="59E588D3" w14:textId="77777777" w:rsidR="00CC4461" w:rsidRPr="00B87DF9" w:rsidRDefault="00CC4461" w:rsidP="007E4891">
      <w:pPr>
        <w:pStyle w:val="PURBody-Indented"/>
        <w:rPr>
          <w:lang w:val="es-ES"/>
        </w:rPr>
      </w:pPr>
      <w:r w:rsidRPr="00B87DF9">
        <w:rPr>
          <w:lang w:val="es-ES"/>
        </w:rPr>
        <w:t>O software para servidores pode incluir a tecnologia de armazenamento de dados denominada Windows Internal Database. Os</w:t>
      </w:r>
      <w:r w:rsidR="007049F2">
        <w:rPr>
          <w:lang w:val="es-ES"/>
        </w:rPr>
        <w:t> </w:t>
      </w:r>
      <w:r w:rsidRPr="00B87DF9">
        <w:rPr>
          <w:lang w:val="es-ES"/>
        </w:rPr>
        <w:t>componentes do software para servidor usam essa tecnologia para armazenar dados. Você não poderá usar ou acessar essa</w:t>
      </w:r>
      <w:r w:rsidR="007E4891">
        <w:rPr>
          <w:lang w:val="es-ES"/>
        </w:rPr>
        <w:t> </w:t>
      </w:r>
      <w:r w:rsidRPr="00B87DF9">
        <w:rPr>
          <w:lang w:val="es-ES"/>
        </w:rPr>
        <w:t>tecnologia, de acordo com contrato.</w:t>
      </w:r>
    </w:p>
    <w:p w14:paraId="59E588D4" w14:textId="77777777" w:rsidR="00CC4461" w:rsidRPr="00B87DF9" w:rsidRDefault="00CC4461" w:rsidP="00FD2888">
      <w:pPr>
        <w:pStyle w:val="PURBlueStrong"/>
        <w:rPr>
          <w:spacing w:val="0"/>
          <w:lang w:val="es-ES"/>
        </w:rPr>
      </w:pPr>
      <w:r w:rsidRPr="00B87DF9">
        <w:rPr>
          <w:spacing w:val="0"/>
          <w:lang w:val="es-ES"/>
        </w:rPr>
        <w:t>Serviços de Área de Trabalho Remota do Windows Server 2012 R2</w:t>
      </w:r>
    </w:p>
    <w:p w14:paraId="59E588D5" w14:textId="77777777" w:rsidR="00B64EAE" w:rsidRPr="00B87DF9" w:rsidRDefault="00CC4461"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59E588D6" w14:textId="77777777" w:rsidR="00CC4461" w:rsidRPr="00B87DF9" w:rsidRDefault="00CC4461" w:rsidP="00FD2888">
      <w:pPr>
        <w:pStyle w:val="PURBody-Indented"/>
        <w:rPr>
          <w:lang w:val="es-ES"/>
        </w:rPr>
      </w:pPr>
      <w:r w:rsidRPr="00B87DF9">
        <w:rPr>
          <w:lang w:val="es-ES"/>
        </w:rP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59E588D7" w14:textId="77777777" w:rsidR="00CC4461" w:rsidRPr="00B87DF9" w:rsidRDefault="00CC4461" w:rsidP="007E4891">
      <w:pPr>
        <w:pStyle w:val="PURBody-Indented"/>
        <w:rPr>
          <w:lang w:val="es-ES"/>
        </w:rPr>
      </w:pPr>
      <w:r w:rsidRPr="00B87DF9">
        <w:rPr>
          <w:lang w:val="es-ES"/>
        </w:rP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w:t>
      </w:r>
      <w:r w:rsidR="007E4891">
        <w:rPr>
          <w:lang w:val="es-ES"/>
        </w:rPr>
        <w:t> </w:t>
      </w:r>
      <w:r w:rsidRPr="00B87DF9">
        <w:rPr>
          <w:lang w:val="es-ES"/>
        </w:rPr>
        <w:t>pode ser usado para fornecer um cliente hospedado, interface gráfica do usuário hospedado ou desktop como um serviço.</w:t>
      </w:r>
    </w:p>
    <w:p w14:paraId="59E588D8" w14:textId="77777777" w:rsidR="00CC4461" w:rsidRPr="00B87DF9" w:rsidRDefault="00CC4461" w:rsidP="00FD2888">
      <w:pPr>
        <w:pStyle w:val="PURBlueStrong"/>
        <w:rPr>
          <w:spacing w:val="0"/>
          <w:lang w:val="es-ES"/>
        </w:rPr>
      </w:pPr>
      <w:r w:rsidRPr="00B87DF9">
        <w:rPr>
          <w:spacing w:val="0"/>
          <w:lang w:val="es-ES"/>
        </w:rPr>
        <w:t>Serviços de Gerenciamento de Direitos do Active Directory do Windows Server 2012 R2</w:t>
      </w:r>
    </w:p>
    <w:p w14:paraId="59E588D9" w14:textId="77777777" w:rsidR="00CC4461" w:rsidRPr="00B87DF9" w:rsidRDefault="00CC4461" w:rsidP="00FD2888">
      <w:pPr>
        <w:pStyle w:val="PURBody-Indented"/>
        <w:rPr>
          <w:lang w:val="es-ES"/>
        </w:rPr>
      </w:pPr>
      <w:r w:rsidRPr="00B87DF9">
        <w:rPr>
          <w:lang w:val="es-ES"/>
        </w:rP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59E588DA" w14:textId="77777777" w:rsidR="00CC4461" w:rsidRPr="00B87DF9" w:rsidRDefault="00CC4461" w:rsidP="00FD2888">
      <w:pPr>
        <w:pStyle w:val="PURBlueStrong"/>
        <w:rPr>
          <w:spacing w:val="0"/>
          <w:lang w:val="es-ES"/>
        </w:rPr>
      </w:pPr>
      <w:r w:rsidRPr="00B87DF9">
        <w:rPr>
          <w:spacing w:val="0"/>
          <w:lang w:val="es-ES"/>
        </w:rPr>
        <w:t>Microsoft Application Virtualization para Serviços de Área de Trabalho Remota</w:t>
      </w:r>
    </w:p>
    <w:p w14:paraId="59E588DB" w14:textId="77777777" w:rsidR="00CC4461" w:rsidRPr="00B87DF9" w:rsidRDefault="00CC4461" w:rsidP="00FD2888">
      <w:pPr>
        <w:pStyle w:val="PURBody-Indented"/>
        <w:rPr>
          <w:lang w:val="es-ES"/>
        </w:rPr>
      </w:pPr>
      <w:r w:rsidRPr="00B87DF9">
        <w:rPr>
          <w:lang w:val="es-ES"/>
        </w:rP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59E588DC" w14:textId="77777777" w:rsidR="00CC4461" w:rsidRPr="00FD2888" w:rsidRDefault="00CC4461" w:rsidP="00FD2888">
      <w:pPr>
        <w:pStyle w:val="PURBlueStrong-Indented"/>
        <w:rPr>
          <w:spacing w:val="0"/>
        </w:rPr>
      </w:pPr>
      <w:r w:rsidRPr="00FD2888">
        <w:rPr>
          <w:spacing w:val="0"/>
        </w:rPr>
        <w:t xml:space="preserve">Software .NET Framework </w:t>
      </w:r>
    </w:p>
    <w:p w14:paraId="59E588DD" w14:textId="77777777" w:rsidR="00506D38" w:rsidRPr="00FD2888" w:rsidRDefault="00CC4461" w:rsidP="007049F2">
      <w:pPr>
        <w:pStyle w:val="PURBody-Indented"/>
      </w:pPr>
      <w:r w:rsidRPr="00FD2888">
        <w:t>O software contém software Microsoft .NET Framework. Consulte os termos de licença do software .NET Framework, PowerShell e</w:t>
      </w:r>
      <w:r w:rsidR="007049F2">
        <w:t> </w:t>
      </w:r>
      <w:r w:rsidRPr="00FD2888">
        <w:t>Windows hotfix KB975759 nos Termos Universais de Licença.</w:t>
      </w:r>
    </w:p>
    <w:p w14:paraId="59E588DE" w14:textId="77777777" w:rsidR="00CC4461" w:rsidRPr="00FD2888" w:rsidRDefault="00A763A5" w:rsidP="00FD2888">
      <w:pPr>
        <w:pStyle w:val="PURBody-Indented"/>
        <w:keepLines/>
        <w:jc w:val="right"/>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8DF" w14:textId="77777777" w:rsidR="00423D30" w:rsidRPr="00FD2888" w:rsidRDefault="00423D30" w:rsidP="00FD2888">
      <w:pPr>
        <w:pStyle w:val="PURSectionHeading"/>
        <w:keepLines/>
        <w:rPr>
          <w:spacing w:val="0"/>
        </w:rPr>
        <w:sectPr w:rsidR="00423D30" w:rsidRPr="00FD2888" w:rsidSect="003870AE">
          <w:footerReference w:type="default" r:id="rId170"/>
          <w:type w:val="continuous"/>
          <w:pgSz w:w="12240" w:h="15840" w:code="1"/>
          <w:pgMar w:top="1166" w:right="720" w:bottom="720" w:left="720" w:header="432" w:footer="288" w:gutter="0"/>
          <w:cols w:space="360"/>
          <w:docGrid w:linePitch="360"/>
        </w:sectPr>
      </w:pPr>
    </w:p>
    <w:p w14:paraId="59E588E0" w14:textId="77777777" w:rsidR="006B33B9" w:rsidRPr="00FD2888" w:rsidRDefault="006B33B9" w:rsidP="00FD2888">
      <w:pPr>
        <w:pStyle w:val="PURSectionHeading"/>
        <w:rPr>
          <w:spacing w:val="0"/>
        </w:rPr>
      </w:pPr>
      <w:bookmarkStart w:id="892" w:name="_Toc363552829"/>
      <w:bookmarkStart w:id="893" w:name="_Toc378682296"/>
      <w:bookmarkStart w:id="894" w:name="_Toc371268308"/>
      <w:bookmarkStart w:id="895" w:name="_Toc381961389"/>
      <w:bookmarkStart w:id="896" w:name="OLS"/>
      <w:bookmarkEnd w:id="869"/>
      <w:r w:rsidRPr="00FD2888">
        <w:rPr>
          <w:spacing w:val="0"/>
        </w:rPr>
        <w:lastRenderedPageBreak/>
        <w:t>Serviços Online</w:t>
      </w:r>
      <w:bookmarkEnd w:id="861"/>
      <w:bookmarkEnd w:id="862"/>
      <w:bookmarkEnd w:id="863"/>
      <w:bookmarkEnd w:id="864"/>
      <w:bookmarkEnd w:id="865"/>
      <w:bookmarkEnd w:id="870"/>
      <w:bookmarkEnd w:id="871"/>
      <w:bookmarkEnd w:id="892"/>
      <w:bookmarkEnd w:id="893"/>
      <w:bookmarkEnd w:id="894"/>
      <w:bookmarkEnd w:id="895"/>
    </w:p>
    <w:p w14:paraId="59E588E1" w14:textId="77777777" w:rsidR="0006656D" w:rsidRPr="00FD2888" w:rsidRDefault="0006656D" w:rsidP="00FD2888">
      <w:pPr>
        <w:pStyle w:val="TOC2"/>
        <w:sectPr w:rsidR="0006656D" w:rsidRPr="00FD2888" w:rsidSect="003870AE">
          <w:footerReference w:type="default" r:id="rId171"/>
          <w:pgSz w:w="12240" w:h="15840" w:code="1"/>
          <w:pgMar w:top="1166" w:right="720" w:bottom="720" w:left="720" w:header="432" w:footer="288" w:gutter="0"/>
          <w:cols w:space="360"/>
          <w:docGrid w:linePitch="360"/>
        </w:sectPr>
      </w:pPr>
    </w:p>
    <w:p w14:paraId="59E588E2" w14:textId="77777777" w:rsidR="007E4891" w:rsidRDefault="00BE6B24">
      <w:pPr>
        <w:pStyle w:val="TOC2"/>
        <w:rPr>
          <w:noProof/>
          <w:color w:val="auto"/>
          <w:sz w:val="22"/>
          <w:lang w:eastAsia="zh-CN"/>
        </w:rPr>
      </w:pPr>
      <w:r w:rsidRPr="00FD2888">
        <w:lastRenderedPageBreak/>
        <w:fldChar w:fldCharType="begin"/>
      </w:r>
      <w:r w:rsidR="0006656D" w:rsidRPr="00FD2888">
        <w:instrText xml:space="preserve"> TOC \b OLS \h \z \t "PUR Product Name,2" </w:instrText>
      </w:r>
      <w:r w:rsidRPr="00FD2888">
        <w:fldChar w:fldCharType="separate"/>
      </w:r>
      <w:hyperlink w:anchor="_Toc379919437" w:history="1">
        <w:r w:rsidR="007E4891" w:rsidRPr="003938F1">
          <w:rPr>
            <w:rStyle w:val="Hyperlink"/>
            <w:rFonts w:cs="Arial"/>
            <w:noProof/>
            <w:lang w:val="es-ES"/>
          </w:rPr>
          <w:t>System Center Endpoint Protection</w:t>
        </w:r>
        <w:r w:rsidR="007E4891">
          <w:rPr>
            <w:noProof/>
            <w:webHidden/>
          </w:rPr>
          <w:tab/>
        </w:r>
        <w:r w:rsidR="007E4891">
          <w:rPr>
            <w:noProof/>
            <w:webHidden/>
          </w:rPr>
          <w:fldChar w:fldCharType="begin"/>
        </w:r>
        <w:r w:rsidR="007E4891">
          <w:rPr>
            <w:noProof/>
            <w:webHidden/>
          </w:rPr>
          <w:instrText xml:space="preserve"> PAGEREF _Toc379919437 \h </w:instrText>
        </w:r>
        <w:r w:rsidR="007E4891">
          <w:rPr>
            <w:noProof/>
            <w:webHidden/>
          </w:rPr>
        </w:r>
        <w:r w:rsidR="007E4891">
          <w:rPr>
            <w:noProof/>
            <w:webHidden/>
          </w:rPr>
          <w:fldChar w:fldCharType="separate"/>
        </w:r>
        <w:r w:rsidR="00F8022C">
          <w:rPr>
            <w:noProof/>
            <w:webHidden/>
          </w:rPr>
          <w:t>67</w:t>
        </w:r>
        <w:r w:rsidR="007E4891">
          <w:rPr>
            <w:noProof/>
            <w:webHidden/>
          </w:rPr>
          <w:fldChar w:fldCharType="end"/>
        </w:r>
      </w:hyperlink>
    </w:p>
    <w:p w14:paraId="59E588E3" w14:textId="77777777" w:rsidR="0006656D" w:rsidRPr="00FD2888" w:rsidRDefault="00BE6B24" w:rsidP="00EB1B7A">
      <w:pPr>
        <w:pStyle w:val="PURHeading1"/>
        <w:pBdr>
          <w:bottom w:val="none" w:sz="0" w:space="0" w:color="auto"/>
        </w:pBdr>
        <w:spacing w:after="0"/>
        <w:sectPr w:rsidR="0006656D" w:rsidRPr="00FD2888" w:rsidSect="003870AE">
          <w:type w:val="continuous"/>
          <w:pgSz w:w="12240" w:h="15840" w:code="1"/>
          <w:pgMar w:top="1166" w:right="720" w:bottom="720" w:left="720" w:header="432" w:footer="288" w:gutter="0"/>
          <w:cols w:num="2" w:space="360"/>
          <w:docGrid w:linePitch="360"/>
        </w:sectPr>
      </w:pPr>
      <w:r w:rsidRPr="00FD2888">
        <w:fldChar w:fldCharType="end"/>
      </w:r>
    </w:p>
    <w:p w14:paraId="59E588E4" w14:textId="77777777" w:rsidR="00D05436" w:rsidRPr="00B87DF9" w:rsidRDefault="00D05436" w:rsidP="007049F2">
      <w:pPr>
        <w:pStyle w:val="PURHeading1"/>
        <w:pBdr>
          <w:bottom w:val="single" w:sz="8" w:space="0" w:color="00467F" w:themeColor="text2"/>
        </w:pBdr>
        <w:rPr>
          <w:lang w:val="es-ES"/>
        </w:rPr>
      </w:pPr>
      <w:r w:rsidRPr="00B87DF9">
        <w:rPr>
          <w:lang w:val="es-ES"/>
        </w:rPr>
        <w:lastRenderedPageBreak/>
        <w:t xml:space="preserve">Termos Gerais </w:t>
      </w:r>
    </w:p>
    <w:p w14:paraId="59E588E5" w14:textId="77777777" w:rsidR="00D05436" w:rsidRPr="00B87DF9" w:rsidRDefault="00D05436" w:rsidP="00FD2888">
      <w:pPr>
        <w:pStyle w:val="PURHeading2"/>
        <w:rPr>
          <w:lang w:val="es-ES"/>
        </w:rPr>
      </w:pPr>
      <w:r w:rsidRPr="00B87DF9">
        <w:rPr>
          <w:lang w:val="es-ES"/>
        </w:rPr>
        <w:t>SALs de Usuário e de Dispositivo</w:t>
      </w:r>
    </w:p>
    <w:p w14:paraId="59E588E6" w14:textId="77777777" w:rsidR="001E309D" w:rsidRPr="00B87DF9" w:rsidRDefault="00D05436" w:rsidP="000D1ACE">
      <w:pPr>
        <w:pStyle w:val="PURBody-Indented"/>
        <w:rPr>
          <w:lang w:val="es-ES"/>
        </w:rPr>
      </w:pPr>
      <w:r w:rsidRPr="00B87DF9">
        <w:rPr>
          <w:lang w:val="es-ES"/>
        </w:rPr>
        <w:t>Ao licenciar serviços online de acordo com o modelo Licença de Acesso para Assinantes, você deve adquirir e assinar uma SAL de</w:t>
      </w:r>
      <w:r w:rsidR="000D1ACE">
        <w:rPr>
          <w:lang w:val="es-ES"/>
        </w:rPr>
        <w:t> </w:t>
      </w:r>
      <w:r w:rsidRPr="00B87DF9">
        <w:rPr>
          <w:lang w:val="es-ES"/>
        </w:rPr>
        <w:t>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w:t>
      </w:r>
      <w:r w:rsidRPr="00B87DF9">
        <w:rPr>
          <w:b/>
          <w:lang w:val="es-ES"/>
        </w:rPr>
        <w:t xml:space="preserve"> </w:t>
      </w:r>
      <w:r w:rsidRPr="00B87DF9">
        <w:rPr>
          <w:lang w:val="es-ES"/>
        </w:rPr>
        <w:t>Uma partição de hardware ou um blade é considerado como um dispositivo separado.</w:t>
      </w:r>
    </w:p>
    <w:p w14:paraId="59E588E7" w14:textId="77777777" w:rsidR="00D05436" w:rsidRPr="00B87DF9" w:rsidRDefault="00D05436" w:rsidP="00FD2888">
      <w:pPr>
        <w:pStyle w:val="PURHeading2"/>
        <w:rPr>
          <w:lang w:val="es-ES"/>
        </w:rPr>
      </w:pPr>
      <w:r w:rsidRPr="00B87DF9">
        <w:rPr>
          <w:lang w:val="es-ES"/>
        </w:rPr>
        <w:t>Outros Termos para os Produtos e Serviços Online</w:t>
      </w:r>
    </w:p>
    <w:p w14:paraId="59E588E8" w14:textId="77777777" w:rsidR="00D05436" w:rsidRPr="00B87DF9" w:rsidRDefault="00D05436" w:rsidP="000D1ACE">
      <w:pPr>
        <w:pStyle w:val="PURBody-Indented"/>
        <w:rPr>
          <w:lang w:val="es-ES"/>
        </w:rPr>
      </w:pPr>
      <w:r w:rsidRPr="00B87DF9">
        <w:rPr>
          <w:lang w:val="es-ES"/>
        </w:rPr>
        <w:t>Determinados termos no seu contrato de licença do provedor de serviços podem não se aplicar aos serviços online, incluindo o</w:t>
      </w:r>
      <w:r w:rsidR="000D1ACE">
        <w:rPr>
          <w:lang w:val="es-ES"/>
        </w:rPr>
        <w:t> </w:t>
      </w:r>
      <w:r w:rsidRPr="00B87DF9">
        <w:rPr>
          <w:lang w:val="es-ES"/>
        </w:rPr>
        <w:t>compromisso com os direitos de usuário. As diferenças são as seguintes:</w:t>
      </w:r>
    </w:p>
    <w:p w14:paraId="59E588E9" w14:textId="77777777" w:rsidR="00D05436" w:rsidRPr="00B87DF9" w:rsidRDefault="00D05436" w:rsidP="00FD2888">
      <w:pPr>
        <w:pStyle w:val="PURHeading2"/>
        <w:rPr>
          <w:lang w:val="es-ES"/>
        </w:rPr>
      </w:pPr>
      <w:r w:rsidRPr="00B87DF9">
        <w:rPr>
          <w:lang w:val="es-ES"/>
        </w:rPr>
        <w:t>Atualizações dos Termos da Licença</w:t>
      </w:r>
    </w:p>
    <w:p w14:paraId="59E588EA" w14:textId="77777777" w:rsidR="00D05436" w:rsidRPr="00B87DF9" w:rsidRDefault="00D05436" w:rsidP="000D1ACE">
      <w:pPr>
        <w:pStyle w:val="PURBody-Indented"/>
        <w:rPr>
          <w:lang w:val="es-ES"/>
        </w:rPr>
      </w:pPr>
      <w:r w:rsidRPr="00B87DF9">
        <w:rPr>
          <w:lang w:val="es-ES"/>
        </w:rP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w:t>
      </w:r>
      <w:r w:rsidR="000D1ACE">
        <w:rPr>
          <w:lang w:val="es-ES"/>
        </w:rPr>
        <w:t> </w:t>
      </w:r>
      <w:r w:rsidRPr="00B87DF9">
        <w:rPr>
          <w:lang w:val="es-ES"/>
        </w:rPr>
        <w:t>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14:paraId="59E588EB" w14:textId="77777777" w:rsidR="00D05436" w:rsidRPr="00B87DF9" w:rsidRDefault="00D05436" w:rsidP="00FD2888">
      <w:pPr>
        <w:pStyle w:val="PURHeading2"/>
        <w:rPr>
          <w:lang w:val="es-ES"/>
        </w:rPr>
      </w:pPr>
      <w:r w:rsidRPr="00B87DF9">
        <w:rPr>
          <w:lang w:val="es-ES"/>
        </w:rPr>
        <w:t>Atualizações do Serviço Online</w:t>
      </w:r>
    </w:p>
    <w:p w14:paraId="59E588EC" w14:textId="77777777" w:rsidR="00D05436" w:rsidRPr="00B87DF9" w:rsidRDefault="00D05436" w:rsidP="00FD2888">
      <w:pPr>
        <w:pStyle w:val="PURBody-Indented"/>
        <w:rPr>
          <w:lang w:val="es-ES"/>
        </w:rPr>
      </w:pPr>
      <w:r w:rsidRPr="00B87DF9">
        <w:rPr>
          <w:lang w:val="es-ES"/>
        </w:rP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14:paraId="59E588ED" w14:textId="77777777" w:rsidR="00D05436" w:rsidRPr="00B87DF9" w:rsidRDefault="00D05436" w:rsidP="00FD2888">
      <w:pPr>
        <w:pStyle w:val="PURHeading2"/>
        <w:rPr>
          <w:lang w:val="es-ES"/>
        </w:rPr>
      </w:pPr>
      <w:r w:rsidRPr="00B87DF9">
        <w:rPr>
          <w:lang w:val="es-ES"/>
        </w:rPr>
        <w:t>Suspensão do Serviço Online</w:t>
      </w:r>
    </w:p>
    <w:p w14:paraId="59E588EE" w14:textId="77777777" w:rsidR="00D05436" w:rsidRPr="00B87DF9" w:rsidRDefault="00D05436" w:rsidP="00FD2888">
      <w:pPr>
        <w:pStyle w:val="PURBody-Indented"/>
        <w:rPr>
          <w:lang w:val="es-ES"/>
        </w:rPr>
      </w:pPr>
      <w:r w:rsidRPr="00B87DF9">
        <w:rPr>
          <w:lang w:val="es-ES"/>
        </w:rPr>
        <w:t>Poderemos suspender o serviço online se:</w:t>
      </w:r>
    </w:p>
    <w:p w14:paraId="59E588EF" w14:textId="77777777" w:rsidR="00D05436" w:rsidRPr="00B87DF9" w:rsidRDefault="00D05436" w:rsidP="00FD2888">
      <w:pPr>
        <w:pStyle w:val="PURBullet-Indented"/>
        <w:rPr>
          <w:lang w:val="es-ES"/>
        </w:rPr>
      </w:pPr>
      <w:r w:rsidRPr="00B87DF9">
        <w:rPr>
          <w:lang w:val="es-ES"/>
        </w:rPr>
        <w:t>acreditarmos que o uso que você faz do serviço online representa ameaça direta ou indireta ao funcionamento ou à integridade da nossa rede ou ao uso do serviço online por qualquer pessoa;</w:t>
      </w:r>
    </w:p>
    <w:p w14:paraId="59E588F0" w14:textId="77777777" w:rsidR="00D05436" w:rsidRPr="00B87DF9" w:rsidRDefault="00D05436" w:rsidP="00FD2888">
      <w:pPr>
        <w:pStyle w:val="PURBullet-Indented"/>
        <w:rPr>
          <w:lang w:val="es-ES"/>
        </w:rPr>
      </w:pPr>
      <w:r w:rsidRPr="00B87DF9">
        <w:rPr>
          <w:lang w:val="es-ES"/>
        </w:rPr>
        <w:t xml:space="preserve">Acreditarmos que você violou seu contrato de licença de provedor de serviços, incluindo os direitos de uso desse produto; </w:t>
      </w:r>
    </w:p>
    <w:p w14:paraId="59E588F1" w14:textId="77777777" w:rsidR="00D05436" w:rsidRPr="00B87DF9" w:rsidRDefault="00D05436" w:rsidP="00FD2888">
      <w:pPr>
        <w:pStyle w:val="PURBullet-Indented"/>
        <w:rPr>
          <w:lang w:val="es-ES"/>
        </w:rPr>
      </w:pPr>
      <w:r w:rsidRPr="00B87DF9">
        <w:rPr>
          <w:lang w:val="es-ES"/>
        </w:rPr>
        <w:t>seu uso do serviço online ultrapassa qualquer cota especificada na documentação desse serviço ou</w:t>
      </w:r>
    </w:p>
    <w:p w14:paraId="59E588F2" w14:textId="77777777" w:rsidR="00D05436" w:rsidRPr="00B87DF9" w:rsidRDefault="00D05436" w:rsidP="00FD2888">
      <w:pPr>
        <w:pStyle w:val="PURBullet-Indented"/>
        <w:rPr>
          <w:lang w:val="es-ES"/>
        </w:rPr>
      </w:pPr>
      <w:r w:rsidRPr="00B87DF9">
        <w:rPr>
          <w:lang w:val="es-ES"/>
        </w:rPr>
        <w:t xml:space="preserve">se formos de outra forma obrigados por lei a fazê-lo. </w:t>
      </w:r>
    </w:p>
    <w:p w14:paraId="59E588F3" w14:textId="77777777" w:rsidR="00D05436" w:rsidRPr="00FD2888" w:rsidRDefault="00D05436" w:rsidP="00FD2888">
      <w:pPr>
        <w:pStyle w:val="PURHeading2"/>
      </w:pPr>
      <w:r w:rsidRPr="00FD2888">
        <w:t>Expiração ou Término do Serviço Online</w:t>
      </w:r>
    </w:p>
    <w:p w14:paraId="59E588F4" w14:textId="77777777" w:rsidR="00D05436" w:rsidRPr="00B87DF9" w:rsidRDefault="00D05436" w:rsidP="000D1ACE">
      <w:pPr>
        <w:pStyle w:val="PURBody-Indented"/>
        <w:rPr>
          <w:lang w:val="es-ES"/>
        </w:rPr>
      </w:pPr>
      <w:r w:rsidRPr="00B87DF9">
        <w:rPr>
          <w:lang w:val="es-ES"/>
        </w:rPr>
        <w:t>No término ou na rescisão da sua assinatura do serviço online, você deverá entrar em contato com a Microsoft e nos informar se</w:t>
      </w:r>
      <w:r w:rsidR="000D1ACE">
        <w:rPr>
          <w:lang w:val="es-ES"/>
        </w:rPr>
        <w:t> </w:t>
      </w:r>
      <w:r w:rsidRPr="00B87DF9">
        <w:rPr>
          <w:lang w:val="es-ES"/>
        </w:rPr>
        <w:t>devemos:</w:t>
      </w:r>
    </w:p>
    <w:p w14:paraId="59E588F5" w14:textId="77777777" w:rsidR="00D05436" w:rsidRPr="00B87DF9" w:rsidRDefault="00D05436" w:rsidP="00FD2888">
      <w:pPr>
        <w:pStyle w:val="PURBody-Indented"/>
        <w:numPr>
          <w:ilvl w:val="0"/>
          <w:numId w:val="4"/>
        </w:numPr>
        <w:ind w:left="630"/>
        <w:rPr>
          <w:lang w:val="es-ES"/>
        </w:rPr>
      </w:pPr>
      <w:r w:rsidRPr="00B87DF9">
        <w:rPr>
          <w:lang w:val="es-ES"/>
        </w:rPr>
        <w:t>desabilitar sua conta e excluir seus dados do cliente ou</w:t>
      </w:r>
    </w:p>
    <w:p w14:paraId="59E588F6" w14:textId="77777777" w:rsidR="00D05436" w:rsidRPr="00B87DF9" w:rsidRDefault="00D05436" w:rsidP="00B87DF9">
      <w:pPr>
        <w:pStyle w:val="PURBody-Indented"/>
        <w:numPr>
          <w:ilvl w:val="0"/>
          <w:numId w:val="4"/>
        </w:numPr>
        <w:ind w:left="630"/>
        <w:rPr>
          <w:lang w:val="es-ES"/>
        </w:rPr>
      </w:pPr>
      <w:r w:rsidRPr="00B87DF9">
        <w:rPr>
          <w:lang w:val="es-ES"/>
        </w:rPr>
        <w:t xml:space="preserve">manter os dados do cliente em uma conta com função limitada por pelo menos 90 dias consecutivos depois do término ou da rescisão da assinatura (o </w:t>
      </w:r>
      <w:r w:rsidR="00B87DF9">
        <w:rPr>
          <w:lang w:val="es-ES"/>
        </w:rPr>
        <w:t>“</w:t>
      </w:r>
      <w:r w:rsidRPr="00B87DF9">
        <w:rPr>
          <w:lang w:val="es-ES"/>
        </w:rPr>
        <w:t>período de retenção</w:t>
      </w:r>
      <w:r w:rsidR="00B87DF9">
        <w:rPr>
          <w:lang w:val="es-ES"/>
        </w:rPr>
        <w:t>”</w:t>
      </w:r>
      <w:r w:rsidRPr="00B87DF9">
        <w:rPr>
          <w:lang w:val="es-ES"/>
        </w:rPr>
        <w:t>) para que os dados possam ser extraídos.</w:t>
      </w:r>
    </w:p>
    <w:p w14:paraId="59E588F7" w14:textId="77777777" w:rsidR="00D05436" w:rsidRPr="00B87DF9" w:rsidRDefault="00D05436" w:rsidP="00FD2888">
      <w:pPr>
        <w:pStyle w:val="PURBullet-Indented"/>
        <w:rPr>
          <w:lang w:val="es-ES"/>
        </w:rPr>
      </w:pPr>
      <w:r w:rsidRPr="00B87DF9">
        <w:rPr>
          <w:lang w:val="es-ES"/>
        </w:rPr>
        <w:t xml:space="preserve">Se você optar por (1), não poderá extrair os dados do cliente da sua conta. Se não optar por (1) nem (2), reteremos seus dados do cliente de acordo com (2). </w:t>
      </w:r>
    </w:p>
    <w:p w14:paraId="59E588F8" w14:textId="77777777" w:rsidR="00D05436" w:rsidRPr="00B87DF9" w:rsidRDefault="00D05436" w:rsidP="00FD2888">
      <w:pPr>
        <w:pStyle w:val="PURBullet-Indented"/>
        <w:rPr>
          <w:lang w:val="es-ES"/>
        </w:rPr>
      </w:pPr>
      <w:r w:rsidRPr="00B87DF9">
        <w:rPr>
          <w:lang w:val="es-ES"/>
        </w:rPr>
        <w:t>Após a expiração do período de retenção, desabilitaremos sua conta e excluiremos os dados do cliente.</w:t>
      </w:r>
    </w:p>
    <w:p w14:paraId="59E588F9" w14:textId="77777777" w:rsidR="00D05436" w:rsidRPr="00B87DF9" w:rsidRDefault="00D05436" w:rsidP="00FD2888">
      <w:pPr>
        <w:pStyle w:val="PURHeading2"/>
        <w:rPr>
          <w:lang w:val="es-ES"/>
        </w:rPr>
      </w:pPr>
      <w:r w:rsidRPr="00B87DF9">
        <w:rPr>
          <w:lang w:val="es-ES"/>
        </w:rPr>
        <w:t>Isenção de Responsabilidade pela Exclusão de Dados de Cliente</w:t>
      </w:r>
    </w:p>
    <w:p w14:paraId="59E588FA" w14:textId="77777777" w:rsidR="00D05436" w:rsidRPr="00B87DF9" w:rsidRDefault="00D05436" w:rsidP="00FD2888">
      <w:pPr>
        <w:pStyle w:val="PURBody-Indented"/>
        <w:rPr>
          <w:lang w:val="es-ES"/>
        </w:rPr>
      </w:pPr>
      <w:r w:rsidRPr="00B87DF9">
        <w:rPr>
          <w:lang w:val="es-ES"/>
        </w:rPr>
        <w:t>Você concorda que, de qualquer outra forma além da descrita nesses termos, não temos qualquer obrigação de manter, exportar nem devolver seus dados do cliente. Você concorda que não temos qualquer responsabilidade pela exclusão de seus dados do</w:t>
      </w:r>
      <w:r w:rsidRPr="00B87DF9">
        <w:rPr>
          <w:lang w:val="es-ES"/>
        </w:rPr>
        <w:tab/>
        <w:t xml:space="preserve"> cliente de acordo com estes termos.</w:t>
      </w:r>
    </w:p>
    <w:p w14:paraId="59E588FB" w14:textId="77777777" w:rsidR="00D05436" w:rsidRPr="00B87DF9" w:rsidRDefault="00D05436" w:rsidP="00FD2888">
      <w:pPr>
        <w:pStyle w:val="PURHeading2"/>
        <w:rPr>
          <w:lang w:val="es-ES"/>
        </w:rPr>
      </w:pPr>
      <w:r w:rsidRPr="00B87DF9">
        <w:rPr>
          <w:lang w:val="es-ES"/>
        </w:rPr>
        <w:lastRenderedPageBreak/>
        <w:t>Responsabilidade pelas Suas Contas</w:t>
      </w:r>
    </w:p>
    <w:p w14:paraId="59E588FC" w14:textId="77777777" w:rsidR="00D05436" w:rsidRPr="00B87DF9" w:rsidRDefault="00D05436" w:rsidP="00FD2888">
      <w:pPr>
        <w:pStyle w:val="PURBody-Indented"/>
        <w:rPr>
          <w:lang w:val="es-ES"/>
        </w:rPr>
      </w:pPr>
      <w:r w:rsidRPr="00B87DF9">
        <w:rPr>
          <w:lang w:val="es-ES"/>
        </w:rP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14:paraId="59E588FD" w14:textId="77777777" w:rsidR="00D05436" w:rsidRPr="00B87DF9" w:rsidRDefault="00D05436" w:rsidP="00FD2888">
      <w:pPr>
        <w:pStyle w:val="PURHeading2"/>
        <w:rPr>
          <w:lang w:val="es-ES"/>
        </w:rPr>
      </w:pPr>
      <w:r w:rsidRPr="00B87DF9">
        <w:rPr>
          <w:lang w:val="es-ES"/>
        </w:rPr>
        <w:t>Uso de Software com o Serviço Online</w:t>
      </w:r>
    </w:p>
    <w:p w14:paraId="59E588FE" w14:textId="77777777" w:rsidR="00D05436" w:rsidRPr="00B87DF9" w:rsidRDefault="00D05436" w:rsidP="00FD2888">
      <w:pPr>
        <w:pStyle w:val="PURBody-Indented"/>
        <w:rPr>
          <w:lang w:val="es-ES"/>
        </w:rPr>
      </w:pPr>
      <w:r w:rsidRPr="00B87DF9">
        <w:rPr>
          <w:lang w:val="es-ES"/>
        </w:rPr>
        <w:t>Poderá ser necessário instalar determinados softwares da Microsoft para entrar e usar o serviço online. Nesse caso, os seguintes termos se aplicam:</w:t>
      </w:r>
    </w:p>
    <w:p w14:paraId="59E588FF" w14:textId="77777777" w:rsidR="00D05436" w:rsidRPr="00B87DF9" w:rsidRDefault="00D05436" w:rsidP="00FD2888">
      <w:pPr>
        <w:pStyle w:val="PURBlueStrong"/>
        <w:rPr>
          <w:spacing w:val="0"/>
          <w:lang w:val="es-ES"/>
        </w:rPr>
      </w:pPr>
      <w:r w:rsidRPr="00B87DF9">
        <w:rPr>
          <w:spacing w:val="0"/>
          <w:lang w:val="es-ES"/>
        </w:rPr>
        <w:t>Termos de Licença para Software Microsoft</w:t>
      </w:r>
    </w:p>
    <w:p w14:paraId="59E58900" w14:textId="77777777" w:rsidR="00D05436" w:rsidRPr="00B87DF9" w:rsidRDefault="00D05436" w:rsidP="000D1ACE">
      <w:pPr>
        <w:pStyle w:val="PURBody-Indented"/>
        <w:rPr>
          <w:lang w:val="es-ES"/>
        </w:rPr>
      </w:pPr>
      <w:r w:rsidRPr="00B87DF9">
        <w:rPr>
          <w:lang w:val="es-ES"/>
        </w:rPr>
        <w:t>Você poderá instalar e usar o software nos seus dispositivos somente para usá-lo com o serviço online. O seu direito de usar o</w:t>
      </w:r>
      <w:r w:rsidR="000D1ACE">
        <w:rPr>
          <w:lang w:val="es-ES"/>
        </w:rPr>
        <w:t> </w:t>
      </w:r>
      <w:r w:rsidRPr="00B87DF9">
        <w:rPr>
          <w:lang w:val="es-ES"/>
        </w:rPr>
        <w:t>software termina quando o seu direito de usar o serviço online for rescindido ou vencer, ou quando atualizarmos o serviço online e</w:t>
      </w:r>
      <w:r w:rsidR="000D1ACE">
        <w:rPr>
          <w:lang w:val="es-ES"/>
        </w:rPr>
        <w:t> </w:t>
      </w:r>
      <w:r w:rsidRPr="00B87DF9">
        <w:rPr>
          <w:lang w:val="es-ES"/>
        </w:rPr>
        <w:t>ele deixar de reconhecer o software, o que ocorrer primeiro. Você</w:t>
      </w:r>
      <w:r w:rsidRPr="00B87DF9">
        <w:rPr>
          <w:rFonts w:cs="Tahoma"/>
          <w:lang w:val="es-ES"/>
        </w:rPr>
        <w:t xml:space="preserve"> </w:t>
      </w:r>
      <w:r w:rsidRPr="00B87DF9">
        <w:rPr>
          <w:lang w:val="es-ES"/>
        </w:rPr>
        <w:t>deverá desinstalar o software quando terminar o seu direito de uso. Também desabilitaremos o software nessa ocasião.</w:t>
      </w:r>
    </w:p>
    <w:p w14:paraId="59E58901" w14:textId="77777777" w:rsidR="00D05436" w:rsidRPr="00B87DF9" w:rsidRDefault="00D05436" w:rsidP="00FD2888">
      <w:pPr>
        <w:pStyle w:val="PURBlueStrong"/>
        <w:rPr>
          <w:spacing w:val="0"/>
          <w:lang w:val="es-ES"/>
        </w:rPr>
      </w:pPr>
      <w:r w:rsidRPr="00B87DF9">
        <w:rPr>
          <w:spacing w:val="0"/>
          <w:lang w:val="es-ES"/>
        </w:rPr>
        <w:t>Atualizações Automáticas do Software Microsoft</w:t>
      </w:r>
    </w:p>
    <w:p w14:paraId="59E58902" w14:textId="77777777" w:rsidR="00D05436" w:rsidRPr="00B87DF9" w:rsidRDefault="00D05436" w:rsidP="000D1ACE">
      <w:pPr>
        <w:pStyle w:val="PURBody-Indented"/>
        <w:rPr>
          <w:lang w:val="es-ES"/>
        </w:rPr>
      </w:pPr>
      <w:r w:rsidRPr="00B87DF9">
        <w:rPr>
          <w:lang w:val="es-ES"/>
        </w:rPr>
        <w:t>Periodicamente, poderemos verificar a versão do seu software e recomendar ou baixar as atualizações de seus dispositivos. É</w:t>
      </w:r>
      <w:r w:rsidR="000D1ACE">
        <w:rPr>
          <w:lang w:val="es-ES"/>
        </w:rPr>
        <w:t> </w:t>
      </w:r>
      <w:r w:rsidRPr="00B87DF9">
        <w:rPr>
          <w:lang w:val="es-ES"/>
        </w:rPr>
        <w:t>possível que você não receba um aviso quando baixarmos a atualização.</w:t>
      </w:r>
    </w:p>
    <w:p w14:paraId="59E58903" w14:textId="77777777" w:rsidR="00D05436" w:rsidRPr="00B87DF9" w:rsidRDefault="00D05436" w:rsidP="00FD2888">
      <w:pPr>
        <w:pStyle w:val="PURHeading2"/>
        <w:rPr>
          <w:lang w:val="es-ES"/>
        </w:rPr>
      </w:pPr>
      <w:r w:rsidRPr="00B87DF9">
        <w:rPr>
          <w:lang w:val="es-ES"/>
        </w:rPr>
        <w:t>Uso de Outros Sites e Serviços</w:t>
      </w:r>
    </w:p>
    <w:p w14:paraId="59E58904" w14:textId="77777777" w:rsidR="00D05436" w:rsidRPr="00B87DF9" w:rsidRDefault="00D05436" w:rsidP="000D1ACE">
      <w:pPr>
        <w:pStyle w:val="PURBody-Indented"/>
        <w:rPr>
          <w:lang w:val="es-ES"/>
        </w:rPr>
      </w:pPr>
      <w:r w:rsidRPr="00B87DF9">
        <w:rPr>
          <w:lang w:val="es-ES"/>
        </w:rPr>
        <w:t>Poderá ser necessário usar determinados sites ou serviços da Microsoft para acessar e usar os serviços online. Nesse caso, os</w:t>
      </w:r>
      <w:r w:rsidR="000D1ACE">
        <w:rPr>
          <w:lang w:val="es-ES"/>
        </w:rPr>
        <w:t> </w:t>
      </w:r>
      <w:r w:rsidRPr="00B87DF9">
        <w:rPr>
          <w:lang w:val="es-ES"/>
        </w:rPr>
        <w:t>termos de uso associados àqueles sites ou serviços, conforme aplicável, se aplicam ao uso deles.</w:t>
      </w:r>
    </w:p>
    <w:p w14:paraId="59E58905" w14:textId="77777777" w:rsidR="00D05436" w:rsidRPr="00B87DF9" w:rsidRDefault="00D05436" w:rsidP="00FD2888">
      <w:pPr>
        <w:pStyle w:val="PURHeading2"/>
        <w:rPr>
          <w:lang w:val="es-ES"/>
        </w:rPr>
      </w:pPr>
      <w:r w:rsidRPr="00B87DF9">
        <w:rPr>
          <w:lang w:val="es-ES"/>
        </w:rPr>
        <w:t>Conteúdo e Serviços de Terceiros</w:t>
      </w:r>
    </w:p>
    <w:p w14:paraId="59E58906" w14:textId="77777777" w:rsidR="00D05436" w:rsidRPr="00B87DF9" w:rsidRDefault="00D05436" w:rsidP="000D1ACE">
      <w:pPr>
        <w:pStyle w:val="PURBody-Indented"/>
        <w:rPr>
          <w:lang w:val="es-ES"/>
        </w:rPr>
      </w:pPr>
      <w:r w:rsidRPr="00B87DF9">
        <w:rPr>
          <w:lang w:val="es-ES"/>
        </w:rPr>
        <w:t>Não nos responsabilizamos por qualquer conteúdo de terceiros acessado direta ou indiretamente por meio do serviço online. Você é o responsável por suas negociações com terceiros (incluindo anunciantes) relacionados ao serviço online (incluindo a entrega e</w:t>
      </w:r>
      <w:r w:rsidR="000D1ACE">
        <w:rPr>
          <w:lang w:val="es-ES"/>
        </w:rPr>
        <w:t> </w:t>
      </w:r>
      <w:r w:rsidRPr="00B87DF9">
        <w:rPr>
          <w:lang w:val="es-ES"/>
        </w:rPr>
        <w:t>o</w:t>
      </w:r>
      <w:r w:rsidR="000D1ACE">
        <w:rPr>
          <w:lang w:val="es-ES"/>
        </w:rPr>
        <w:t> </w:t>
      </w:r>
      <w:r w:rsidRPr="00B87DF9">
        <w:rPr>
          <w:lang w:val="es-ES"/>
        </w:rPr>
        <w:t>pagamento de bens e serviços).</w:t>
      </w:r>
    </w:p>
    <w:p w14:paraId="59E58907" w14:textId="77777777" w:rsidR="00D05436" w:rsidRPr="00B87DF9" w:rsidRDefault="00D05436" w:rsidP="00FD2888">
      <w:pPr>
        <w:pStyle w:val="PURHeading2"/>
        <w:rPr>
          <w:lang w:val="es-ES"/>
        </w:rPr>
      </w:pPr>
      <w:r w:rsidRPr="00B87DF9">
        <w:rPr>
          <w:lang w:val="es-ES"/>
        </w:rPr>
        <w:t>Seus Dados do Cliente</w:t>
      </w:r>
    </w:p>
    <w:p w14:paraId="59E58908" w14:textId="77777777" w:rsidR="00D05436" w:rsidRPr="00B87DF9" w:rsidRDefault="00D05436" w:rsidP="007E4891">
      <w:pPr>
        <w:pStyle w:val="PURBody-Indented"/>
        <w:rPr>
          <w:lang w:val="es-ES"/>
        </w:rPr>
      </w:pPr>
      <w:r w:rsidRPr="00B87DF9">
        <w:rPr>
          <w:lang w:val="es-ES"/>
        </w:rP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w:t>
      </w:r>
      <w:r w:rsidR="007E4891">
        <w:rPr>
          <w:lang w:val="es-ES"/>
        </w:rPr>
        <w:t> </w:t>
      </w:r>
      <w:r w:rsidRPr="00B87DF9">
        <w:rPr>
          <w:lang w:val="es-ES"/>
        </w:rPr>
        <w:t>esses terceiros poderão:</w:t>
      </w:r>
    </w:p>
    <w:p w14:paraId="59E58909" w14:textId="77777777" w:rsidR="00D05436" w:rsidRPr="00B87DF9" w:rsidRDefault="00D05436" w:rsidP="00FD2888">
      <w:pPr>
        <w:pStyle w:val="PURBullet-Indented"/>
        <w:rPr>
          <w:lang w:val="es-ES"/>
        </w:rPr>
      </w:pPr>
      <w:r w:rsidRPr="00B87DF9">
        <w:rPr>
          <w:lang w:val="es-ES"/>
        </w:rPr>
        <w:t>Usar, copiar, distribuir, exibir, publicar e modificar seus dados do cliente;</w:t>
      </w:r>
    </w:p>
    <w:p w14:paraId="59E5890A" w14:textId="77777777" w:rsidR="00D05436" w:rsidRPr="00B87DF9" w:rsidRDefault="00D05436" w:rsidP="00FD2888">
      <w:pPr>
        <w:pStyle w:val="PURBullet-Indented"/>
        <w:rPr>
          <w:lang w:val="es-ES"/>
        </w:rPr>
      </w:pPr>
      <w:r w:rsidRPr="00B87DF9">
        <w:rPr>
          <w:lang w:val="es-ES"/>
        </w:rPr>
        <w:t>Publicar seu nome em conexão com os dados de cliente e</w:t>
      </w:r>
    </w:p>
    <w:p w14:paraId="59E5890B" w14:textId="77777777" w:rsidR="00D05436" w:rsidRPr="00B87DF9" w:rsidRDefault="00D05436" w:rsidP="00FD2888">
      <w:pPr>
        <w:pStyle w:val="PURBullet-Indented"/>
        <w:rPr>
          <w:lang w:val="es-ES"/>
        </w:rPr>
      </w:pPr>
      <w:r w:rsidRPr="00B87DF9">
        <w:rPr>
          <w:lang w:val="es-ES"/>
        </w:rPr>
        <w:t>Permitir que outros o façam.</w:t>
      </w:r>
    </w:p>
    <w:p w14:paraId="59E5890C" w14:textId="77777777" w:rsidR="00D05436" w:rsidRPr="00B87DF9" w:rsidRDefault="00D05436" w:rsidP="00FD2888">
      <w:pPr>
        <w:pStyle w:val="PURBody-Indented"/>
        <w:rPr>
          <w:lang w:val="es-ES"/>
        </w:rPr>
      </w:pPr>
      <w:r w:rsidRPr="00B87DF9">
        <w:rPr>
          <w:lang w:val="es-ES"/>
        </w:rPr>
        <w:t xml:space="preserve">Alguns serviços online podem oferecer recursos que restrinjam a possibilidade de que terceiros usem seus dados de assinante. Você é responsável pelo uso desses recursos da maneira apropriada para o uso previsto dos seus dados do cliente. </w:t>
      </w:r>
    </w:p>
    <w:p w14:paraId="59E5890D" w14:textId="77777777" w:rsidR="0021622F" w:rsidRPr="00B87DF9" w:rsidRDefault="0021622F" w:rsidP="00FD2888">
      <w:pPr>
        <w:pStyle w:val="PURHeading2"/>
        <w:rPr>
          <w:lang w:val="es-ES"/>
        </w:rPr>
      </w:pPr>
      <w:r w:rsidRPr="00B87DF9">
        <w:rPr>
          <w:lang w:val="es-ES"/>
        </w:rPr>
        <w:t>Propriedade de Dados do Cliente</w:t>
      </w:r>
    </w:p>
    <w:p w14:paraId="59E5890E" w14:textId="77777777" w:rsidR="001D7180" w:rsidRPr="00B87DF9" w:rsidRDefault="0021622F" w:rsidP="00FD2888">
      <w:pPr>
        <w:pStyle w:val="PURBody-Indented"/>
        <w:rPr>
          <w:lang w:val="es-ES"/>
        </w:rPr>
      </w:pPr>
      <w:r w:rsidRPr="00B87DF9">
        <w:rPr>
          <w:lang w:val="es-ES"/>
        </w:rP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14:paraId="59E5890F" w14:textId="77777777" w:rsidR="00D05436" w:rsidRPr="00B87DF9" w:rsidRDefault="00D05436" w:rsidP="00FD2888">
      <w:pPr>
        <w:pStyle w:val="PURHeading2"/>
        <w:rPr>
          <w:lang w:val="es-ES"/>
        </w:rPr>
      </w:pPr>
      <w:r w:rsidRPr="00B87DF9">
        <w:rPr>
          <w:lang w:val="es-ES"/>
        </w:rPr>
        <w:t>Privacidade</w:t>
      </w:r>
    </w:p>
    <w:p w14:paraId="59E58910" w14:textId="77777777" w:rsidR="00D05436" w:rsidRPr="00B87DF9" w:rsidRDefault="00D05436" w:rsidP="00FD2888">
      <w:pPr>
        <w:pStyle w:val="PURBody-Indented"/>
        <w:rPr>
          <w:lang w:val="es-ES"/>
        </w:rPr>
      </w:pPr>
      <w:r w:rsidRPr="00B87DF9">
        <w:rPr>
          <w:lang w:val="es-ES"/>
        </w:rPr>
        <w:t xml:space="preserve">Os dados pessoais coletados pelo serviço </w:t>
      </w:r>
      <w:r w:rsidRPr="00B87DF9">
        <w:rPr>
          <w:rFonts w:cs="Tahoma"/>
          <w:szCs w:val="18"/>
          <w:lang w:val="es-ES"/>
        </w:rPr>
        <w:t xml:space="preserve">online </w:t>
      </w:r>
      <w:r w:rsidRPr="00B87DF9">
        <w:rPr>
          <w:lang w:val="es-ES"/>
        </w:rP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14:paraId="59E58911" w14:textId="77777777" w:rsidR="00D05436" w:rsidRPr="00925AAA" w:rsidRDefault="00D05436" w:rsidP="00FD2888">
      <w:pPr>
        <w:pStyle w:val="PURBullet-Indented"/>
        <w:rPr>
          <w:lang w:val="fr-CA"/>
        </w:rPr>
      </w:pPr>
      <w:r w:rsidRPr="00925AAA">
        <w:rPr>
          <w:lang w:val="fr-CA"/>
        </w:rPr>
        <w:t>transferir esses dados à Microsoft e seus representantes e</w:t>
      </w:r>
    </w:p>
    <w:p w14:paraId="59E58912" w14:textId="77777777" w:rsidR="00D05436" w:rsidRPr="00B87DF9" w:rsidRDefault="00D05436" w:rsidP="00FD2888">
      <w:pPr>
        <w:pStyle w:val="PURBullet-Indented"/>
        <w:rPr>
          <w:lang w:val="es-ES"/>
        </w:rPr>
      </w:pPr>
      <w:r w:rsidRPr="00B87DF9">
        <w:rPr>
          <w:lang w:val="es-ES"/>
        </w:rPr>
        <w:t>permitir sua transferência, seu armazenamento e seu processamento.</w:t>
      </w:r>
    </w:p>
    <w:p w14:paraId="59E58913" w14:textId="77777777" w:rsidR="00D05436" w:rsidRPr="00B87DF9" w:rsidRDefault="00D05436" w:rsidP="000D1ACE">
      <w:pPr>
        <w:pStyle w:val="PURBody-Indented"/>
        <w:rPr>
          <w:lang w:val="es-ES"/>
        </w:rPr>
      </w:pPr>
      <w:r w:rsidRPr="00B87DF9">
        <w:rPr>
          <w:lang w:val="es-ES"/>
        </w:rPr>
        <w:t>Consulte na declaração de privacidade do serviço online para obter mais informações sobre como podemos coletar e usar as suas informações. Links para a Política de Privacidade aplicável estão incluídos na seção Termos de Licença Específicos do Produto a</w:t>
      </w:r>
      <w:r w:rsidR="000D1ACE">
        <w:rPr>
          <w:lang w:val="es-ES"/>
        </w:rPr>
        <w:t> </w:t>
      </w:r>
      <w:r w:rsidRPr="00B87DF9">
        <w:rPr>
          <w:lang w:val="es-ES"/>
        </w:rPr>
        <w:t>seguir.</w:t>
      </w:r>
    </w:p>
    <w:p w14:paraId="59E58914" w14:textId="77777777" w:rsidR="00D05436" w:rsidRPr="00B87DF9" w:rsidRDefault="00D05436" w:rsidP="00FD2888">
      <w:pPr>
        <w:pStyle w:val="PURHeading2"/>
        <w:rPr>
          <w:lang w:val="es-ES"/>
        </w:rPr>
      </w:pPr>
      <w:r w:rsidRPr="00B87DF9">
        <w:rPr>
          <w:lang w:val="es-ES"/>
        </w:rPr>
        <w:lastRenderedPageBreak/>
        <w:t>Nosso Uso de Dados do Cliente</w:t>
      </w:r>
    </w:p>
    <w:p w14:paraId="59E58915" w14:textId="77777777" w:rsidR="00AB1668" w:rsidRPr="00B87DF9" w:rsidRDefault="00AB1668" w:rsidP="007E4891">
      <w:pPr>
        <w:pStyle w:val="PURBody-Indented"/>
        <w:rPr>
          <w:lang w:val="es-ES"/>
        </w:rPr>
      </w:pPr>
      <w:r w:rsidRPr="00B87DF9">
        <w:rPr>
          <w:lang w:val="es-ES"/>
        </w:rPr>
        <w:t>Os dados do cliente serão usados somente para fornecer a você o serviço online. Isso pode incluir a solução de problemas destinada a impedir, detectar e reparar problemas que afetam a operação do serviço online e a melhoria de recursos que envolvam</w:t>
      </w:r>
      <w:r w:rsidR="007E4891">
        <w:rPr>
          <w:lang w:val="es-ES"/>
        </w:rPr>
        <w:t> </w:t>
      </w:r>
      <w:r w:rsidRPr="00B87DF9">
        <w:rPr>
          <w:lang w:val="es-ES"/>
        </w:rPr>
        <w:t>a detecção de, e a proteção contra, ameaças emergentes e em desenvolvimento ao usuário (como malware ou spam).</w:t>
      </w:r>
    </w:p>
    <w:p w14:paraId="59E58916" w14:textId="77777777" w:rsidR="00AB1668" w:rsidRPr="00B87DF9" w:rsidRDefault="00AB1668" w:rsidP="000D1ACE">
      <w:pPr>
        <w:pStyle w:val="PURBody-Indented"/>
        <w:rPr>
          <w:lang w:val="es-ES"/>
        </w:rPr>
      </w:pPr>
      <w:r w:rsidRPr="00B87DF9">
        <w:rPr>
          <w:lang w:val="es-ES"/>
        </w:rPr>
        <w:t>Você é responsável por responder às solicitações de terceiros (inclusive de órgãos de imposição da lei, outra entidade governamental ou litigantes civis) referentes ao seu uso do serviço online. Não divulgaremos os dados do cliente a terceiros, a</w:t>
      </w:r>
      <w:r w:rsidR="000D1ACE">
        <w:rPr>
          <w:lang w:val="es-ES"/>
        </w:rPr>
        <w:t> </w:t>
      </w:r>
      <w:r w:rsidRPr="00B87DF9">
        <w:rPr>
          <w:lang w:val="es-ES"/>
        </w:rPr>
        <w:t>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14:paraId="59E58917" w14:textId="77777777" w:rsidR="00D05436" w:rsidRPr="00B87DF9" w:rsidRDefault="00D05436" w:rsidP="00FD2888">
      <w:pPr>
        <w:pStyle w:val="PURHeading2"/>
        <w:rPr>
          <w:lang w:val="es-ES"/>
        </w:rPr>
      </w:pPr>
      <w:r w:rsidRPr="00B87DF9">
        <w:rPr>
          <w:lang w:val="es-ES"/>
        </w:rPr>
        <w:t>Segurança de Dados do Cliente</w:t>
      </w:r>
    </w:p>
    <w:p w14:paraId="59E58918" w14:textId="77777777" w:rsidR="00D05436" w:rsidRPr="00FD2888" w:rsidRDefault="00D05436" w:rsidP="00FD2888">
      <w:pPr>
        <w:pStyle w:val="PURBody-Indented"/>
      </w:pPr>
      <w:r w:rsidRPr="00B87DF9">
        <w:rPr>
          <w:lang w:val="es-ES"/>
        </w:rPr>
        <w:t xml:space="preserve">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w:t>
      </w:r>
      <w:r w:rsidRPr="00FD2888">
        <w:t>Você concorda que essas medidas:</w:t>
      </w:r>
    </w:p>
    <w:p w14:paraId="59E58919" w14:textId="77777777" w:rsidR="00D05436" w:rsidRPr="00B87DF9" w:rsidRDefault="00D05436" w:rsidP="00FD2888">
      <w:pPr>
        <w:pStyle w:val="PURBullet-Indented"/>
        <w:rPr>
          <w:lang w:val="es-ES"/>
        </w:rPr>
      </w:pPr>
      <w:r w:rsidRPr="00B87DF9">
        <w:rPr>
          <w:lang w:val="es-ES"/>
        </w:rPr>
        <w:t>constituem a nossa única responsabilidade em relação à segurança e ao manuseio dos dados de cliente e</w:t>
      </w:r>
    </w:p>
    <w:p w14:paraId="59E5891A" w14:textId="77777777" w:rsidR="00D05436" w:rsidRPr="00B87DF9" w:rsidRDefault="00D05436" w:rsidP="00FD2888">
      <w:pPr>
        <w:pStyle w:val="PURBullet-Indented"/>
        <w:rPr>
          <w:lang w:val="es-ES"/>
        </w:rPr>
      </w:pPr>
      <w:r w:rsidRPr="00B87DF9">
        <w:rPr>
          <w:lang w:val="es-ES"/>
        </w:rPr>
        <w:t>substituem qualquer obrigação de confidencialidade prevista no seu contrato de licença de provedor de serviços ou em qualquer outro contrato de não divulgação ou confidencialidade.</w:t>
      </w:r>
    </w:p>
    <w:p w14:paraId="59E5891B" w14:textId="77777777" w:rsidR="00D05436" w:rsidRPr="00B87DF9" w:rsidRDefault="00D05436" w:rsidP="00FD2888">
      <w:pPr>
        <w:pStyle w:val="PURHeading2"/>
        <w:rPr>
          <w:lang w:val="es-ES"/>
        </w:rPr>
      </w:pPr>
      <w:r w:rsidRPr="00B87DF9">
        <w:rPr>
          <w:lang w:val="es-ES"/>
        </w:rPr>
        <w:t>Escopo de Uso (Código de Conduta)</w:t>
      </w:r>
    </w:p>
    <w:p w14:paraId="59E5891C" w14:textId="77777777" w:rsidR="00D05436" w:rsidRPr="00FD2888" w:rsidRDefault="00D05436" w:rsidP="00FD2888">
      <w:pPr>
        <w:pStyle w:val="PURBody-Indented"/>
      </w:pPr>
      <w:r w:rsidRPr="00FD2888">
        <w:t>É vedado:</w:t>
      </w:r>
    </w:p>
    <w:p w14:paraId="59E5891D" w14:textId="77777777" w:rsidR="00D05436" w:rsidRPr="00B87DF9" w:rsidRDefault="00D05436" w:rsidP="00FD2888">
      <w:pPr>
        <w:pStyle w:val="PURBullet-Indented"/>
        <w:rPr>
          <w:lang w:val="es-ES"/>
        </w:rPr>
      </w:pPr>
      <w:r w:rsidRPr="00B87DF9">
        <w:rPr>
          <w:lang w:val="es-ES"/>
        </w:rPr>
        <w:t xml:space="preserve">usar o serviço online de uma forma que seja proibida por qualquer lei, regulamento, ordem governamental ou decreto em qualquer jurisdição relevante ou que violar os direitos legais de outros; </w:t>
      </w:r>
    </w:p>
    <w:p w14:paraId="59E5891E" w14:textId="77777777" w:rsidR="00D05436" w:rsidRPr="00B87DF9" w:rsidRDefault="00D05436" w:rsidP="00FD2888">
      <w:pPr>
        <w:pStyle w:val="PURBullet-Indented"/>
        <w:rPr>
          <w:lang w:val="es-ES"/>
        </w:rPr>
      </w:pPr>
      <w:r w:rsidRPr="00B87DF9">
        <w:rPr>
          <w:lang w:val="es-ES"/>
        </w:rPr>
        <w:t>usar o serviço online de forma que possa danificá-lo ou prejudicar seu uso por outras pessoas;</w:t>
      </w:r>
    </w:p>
    <w:p w14:paraId="59E5891F" w14:textId="77777777" w:rsidR="00D05436" w:rsidRPr="00B87DF9" w:rsidRDefault="00D05436" w:rsidP="00FD2888">
      <w:pPr>
        <w:pStyle w:val="PURBullet-Indented"/>
        <w:rPr>
          <w:lang w:val="es-ES"/>
        </w:rPr>
      </w:pPr>
      <w:r w:rsidRPr="00B87DF9">
        <w:rPr>
          <w:lang w:val="es-ES"/>
        </w:rPr>
        <w:t>usar o serviço online para tentar obter acesso não autorizado a qualquer serviço, dados, conta ou rede por qualquer meio;</w:t>
      </w:r>
    </w:p>
    <w:p w14:paraId="59E58920" w14:textId="77777777" w:rsidR="00D05436" w:rsidRPr="00B87DF9" w:rsidRDefault="00D05436" w:rsidP="00B87DF9">
      <w:pPr>
        <w:pStyle w:val="PURBullet-Indented"/>
        <w:rPr>
          <w:lang w:val="es-ES"/>
        </w:rPr>
      </w:pPr>
      <w:r w:rsidRPr="00B87DF9">
        <w:rPr>
          <w:lang w:val="es-ES"/>
        </w:rPr>
        <w:t xml:space="preserve">falsificar qualquer protocolo ou informações sobre o cabeçalho de mensagens (por exemplo, </w:t>
      </w:r>
      <w:r w:rsidR="00B87DF9">
        <w:rPr>
          <w:lang w:val="es-ES"/>
        </w:rPr>
        <w:t>“</w:t>
      </w:r>
      <w:r w:rsidRPr="00B87DF9">
        <w:rPr>
          <w:lang w:val="es-ES"/>
        </w:rPr>
        <w:t>falsificação</w:t>
      </w:r>
      <w:r w:rsidR="00B87DF9">
        <w:rPr>
          <w:lang w:val="es-ES"/>
        </w:rPr>
        <w:t>”</w:t>
      </w:r>
      <w:r w:rsidRPr="00B87DF9">
        <w:rPr>
          <w:lang w:val="es-ES"/>
        </w:rPr>
        <w:t>);</w:t>
      </w:r>
    </w:p>
    <w:p w14:paraId="59E58921" w14:textId="77777777" w:rsidR="00D05436" w:rsidRPr="000D1ACE" w:rsidRDefault="00D05436" w:rsidP="00FD2888">
      <w:pPr>
        <w:pStyle w:val="PURBullet-Indented"/>
        <w:rPr>
          <w:spacing w:val="-2"/>
          <w:lang w:val="es-ES"/>
        </w:rPr>
      </w:pPr>
      <w:r w:rsidRPr="000D1ACE">
        <w:rPr>
          <w:spacing w:val="-2"/>
          <w:lang w:val="es-ES"/>
        </w:rPr>
        <w:t>usar o serviço online para enviar “spam” (ou seja, mensagens em massa ou mensagens comerciais não solicitadas) ou disponibilizar, de outra forma, qualquer oferta destinada a violar estes termos (por exemplo, ataques de negação de serviço, etc.);</w:t>
      </w:r>
    </w:p>
    <w:p w14:paraId="59E58922" w14:textId="77777777" w:rsidR="00D05436" w:rsidRPr="00925AAA" w:rsidRDefault="00D05436" w:rsidP="00FD2888">
      <w:pPr>
        <w:pStyle w:val="PURBullet-Indented"/>
        <w:rPr>
          <w:lang w:val="fr-CA"/>
        </w:rPr>
      </w:pPr>
      <w:r w:rsidRPr="00925AAA">
        <w:rPr>
          <w:lang w:val="fr-CA"/>
        </w:rPr>
        <w:t>remover, modificar ou falsificar quaisquer notificações normativas ou jurídicas ou link incorporado ao serviço online.</w:t>
      </w:r>
    </w:p>
    <w:p w14:paraId="59E58923" w14:textId="77777777" w:rsidR="00D05436" w:rsidRPr="00925AAA" w:rsidRDefault="00D05436" w:rsidP="00FD2888">
      <w:pPr>
        <w:pStyle w:val="PURHeading2"/>
        <w:rPr>
          <w:lang w:val="fr-CA"/>
        </w:rPr>
      </w:pPr>
      <w:r w:rsidRPr="00925AAA">
        <w:rPr>
          <w:lang w:val="fr-CA"/>
        </w:rPr>
        <w:t>Regulatórias</w:t>
      </w:r>
    </w:p>
    <w:p w14:paraId="59E58924" w14:textId="77777777" w:rsidR="00D05436" w:rsidRPr="00B87DF9" w:rsidRDefault="00D05436" w:rsidP="00FD2888">
      <w:pPr>
        <w:pStyle w:val="PURBody-Indented"/>
        <w:rPr>
          <w:lang w:val="es-ES"/>
        </w:rPr>
      </w:pPr>
      <w:r w:rsidRPr="00B87DF9">
        <w:rPr>
          <w:lang w:val="es-ES"/>
        </w:rP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 crer que estes termos ou o serviço online possam conflitar com qualquer uma dessas exigências ou obrigações. Por exemplo, podemos modificar ou rescindir o serviço online em virtude de uma exigência do Poder Público que faça com que a Microsoft esteja sujeita à regulamentação pertinente aos provedores de telecomunicações.</w:t>
      </w:r>
    </w:p>
    <w:p w14:paraId="59E58925" w14:textId="77777777" w:rsidR="00D05436" w:rsidRPr="00B87DF9" w:rsidRDefault="00D05436" w:rsidP="00FD2888">
      <w:pPr>
        <w:pStyle w:val="PURHeading2"/>
        <w:rPr>
          <w:lang w:val="es-ES"/>
        </w:rPr>
      </w:pPr>
      <w:r w:rsidRPr="00B87DF9">
        <w:rPr>
          <w:lang w:val="es-ES"/>
        </w:rPr>
        <w:t>Uso para Fins de Avaliação</w:t>
      </w:r>
    </w:p>
    <w:p w14:paraId="59E58926" w14:textId="77777777" w:rsidR="00D05436" w:rsidRPr="00B87DF9" w:rsidRDefault="00D05436" w:rsidP="00FD2888">
      <w:pPr>
        <w:pStyle w:val="PURBody-Indented"/>
        <w:rPr>
          <w:lang w:val="es-ES"/>
        </w:rPr>
      </w:pPr>
      <w:r w:rsidRPr="00B87DF9">
        <w:rPr>
          <w:lang w:val="es-ES"/>
        </w:rP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14:paraId="59E58927" w14:textId="77777777" w:rsidR="00D05436" w:rsidRPr="00B87DF9" w:rsidRDefault="00D05436" w:rsidP="00FD2888">
      <w:pPr>
        <w:pStyle w:val="PURHeading2"/>
        <w:rPr>
          <w:lang w:val="es-ES"/>
        </w:rPr>
      </w:pPr>
      <w:r w:rsidRPr="00B87DF9">
        <w:rPr>
          <w:lang w:val="es-ES"/>
        </w:rPr>
        <w:t>Notificações Eletrônicas</w:t>
      </w:r>
    </w:p>
    <w:p w14:paraId="59E58928" w14:textId="77777777" w:rsidR="00D05436" w:rsidRPr="00B87DF9" w:rsidRDefault="00D05436" w:rsidP="00FD2888">
      <w:pPr>
        <w:pStyle w:val="PURBody-Indented"/>
        <w:rPr>
          <w:lang w:val="es-ES"/>
        </w:rPr>
      </w:pPr>
      <w:r w:rsidRPr="00B87DF9">
        <w:rPr>
          <w:lang w:val="es-ES"/>
        </w:rPr>
        <w:t>Podemos fornecer a você informações sobre o serviço online em formato eletrônico. Isso pode ocorrer por email, para o endereço que você forneceu ao inscrever-se no serviço online ou através de um site identificado por nós. Aviso via email é fornecido na data da transmissão. Enquanto você usar o serviço online, deverá contar com o software e o hardware necessários para receber essas notificações. Não será possível usar o serviço online, se você não concordar em receber essas notificações eletrônicas.</w:t>
      </w:r>
    </w:p>
    <w:p w14:paraId="59E58929" w14:textId="77777777" w:rsidR="00D05436" w:rsidRPr="00B87DF9" w:rsidRDefault="00D05436" w:rsidP="00FD2888">
      <w:pPr>
        <w:pStyle w:val="PURHeading2"/>
        <w:rPr>
          <w:lang w:val="es-ES"/>
        </w:rPr>
      </w:pPr>
      <w:r w:rsidRPr="00B87DF9">
        <w:rPr>
          <w:rStyle w:val="Strong"/>
          <w:bCs w:val="0"/>
          <w:lang w:val="es-ES"/>
        </w:rPr>
        <w:t>Garantia Limitada</w:t>
      </w:r>
    </w:p>
    <w:p w14:paraId="59E5892A" w14:textId="77777777" w:rsidR="00D05436" w:rsidRPr="00B87DF9" w:rsidRDefault="00D05436" w:rsidP="00FD2888">
      <w:pPr>
        <w:pStyle w:val="PURBody-Indented"/>
        <w:rPr>
          <w:lang w:val="es-ES"/>
        </w:rPr>
      </w:pPr>
      <w:r w:rsidRPr="00B87DF9">
        <w:rPr>
          <w:lang w:val="es-ES"/>
        </w:rP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14:paraId="59E5892B" w14:textId="77777777" w:rsidR="00D05436" w:rsidRPr="00B87DF9" w:rsidRDefault="00D05436" w:rsidP="00FD2888">
      <w:pPr>
        <w:pStyle w:val="PURHeading2"/>
        <w:rPr>
          <w:lang w:val="es-ES"/>
        </w:rPr>
      </w:pPr>
      <w:r w:rsidRPr="00B87DF9">
        <w:rPr>
          <w:lang w:val="es-ES"/>
        </w:rPr>
        <w:t>Disponibilidade do Produto</w:t>
      </w:r>
    </w:p>
    <w:p w14:paraId="59E5892C" w14:textId="77777777" w:rsidR="00D05436" w:rsidRPr="00B87DF9" w:rsidRDefault="00D05436" w:rsidP="00FD2888">
      <w:pPr>
        <w:pStyle w:val="PURBody-Indented"/>
        <w:rPr>
          <w:lang w:val="es-ES"/>
        </w:rPr>
      </w:pPr>
      <w:r w:rsidRPr="00B87DF9">
        <w:rPr>
          <w:lang w:val="es-ES"/>
        </w:rPr>
        <w:t>Os produtos de serviços online podem não estar disponíveis em todas as regiões.</w:t>
      </w:r>
    </w:p>
    <w:p w14:paraId="59E5892D" w14:textId="77777777" w:rsidR="000245B9" w:rsidRPr="00B87DF9" w:rsidRDefault="00A763A5" w:rsidP="000D1ACE">
      <w:pPr>
        <w:pStyle w:val="PURBreadcrumb"/>
        <w:keepNext w:val="0"/>
        <w:keepLines w:val="0"/>
        <w:spacing w:before="120" w:after="12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p w14:paraId="59E5892E" w14:textId="77777777" w:rsidR="00D05436" w:rsidRPr="00B87DF9" w:rsidRDefault="00830DCA" w:rsidP="00FD2888">
      <w:pPr>
        <w:pStyle w:val="PURHeading1"/>
        <w:rPr>
          <w:lang w:val="es-ES"/>
        </w:rPr>
      </w:pPr>
      <w:r w:rsidRPr="00B87DF9">
        <w:rPr>
          <w:lang w:val="es-ES"/>
        </w:rPr>
        <w:lastRenderedPageBreak/>
        <w:t>Termos de Licença Específicos ao Produto</w:t>
      </w:r>
    </w:p>
    <w:p w14:paraId="59E5892F" w14:textId="77777777" w:rsidR="00D05436" w:rsidRPr="00B87DF9" w:rsidRDefault="00963AE0" w:rsidP="00FD2888">
      <w:pPr>
        <w:pStyle w:val="PURProductName"/>
        <w:rPr>
          <w:lang w:val="es-ES"/>
        </w:rPr>
      </w:pPr>
      <w:bookmarkStart w:id="897" w:name="_Toc286933216"/>
      <w:bookmarkStart w:id="898" w:name="_Toc287431942"/>
      <w:bookmarkStart w:id="899" w:name="_Toc299519175"/>
      <w:bookmarkStart w:id="900" w:name="_Toc299525039"/>
      <w:bookmarkStart w:id="901" w:name="_Toc299531607"/>
      <w:bookmarkStart w:id="902" w:name="_Toc299531931"/>
      <w:bookmarkStart w:id="903" w:name="_Toc299957214"/>
      <w:bookmarkStart w:id="904" w:name="_Toc346536891"/>
      <w:bookmarkStart w:id="905" w:name="_Toc339280355"/>
      <w:bookmarkStart w:id="906" w:name="_Toc339280547"/>
      <w:bookmarkStart w:id="907" w:name="_Toc370118464"/>
      <w:bookmarkStart w:id="908" w:name="_Toc370124861"/>
      <w:bookmarkStart w:id="909" w:name="_Toc370125209"/>
      <w:bookmarkStart w:id="910" w:name="_Toc363552830"/>
      <w:bookmarkStart w:id="911" w:name="_Toc363552898"/>
      <w:bookmarkStart w:id="912" w:name="_Toc378682106"/>
      <w:bookmarkStart w:id="913" w:name="_Toc378682297"/>
      <w:bookmarkStart w:id="914" w:name="_Toc371268309"/>
      <w:bookmarkStart w:id="915" w:name="_Toc371268396"/>
      <w:bookmarkStart w:id="916" w:name="_Toc379919437"/>
      <w:bookmarkStart w:id="917" w:name="_Toc381961390"/>
      <w:r w:rsidRPr="00B87DF9">
        <w:rPr>
          <w:rFonts w:cs="Arial"/>
          <w:szCs w:val="18"/>
          <w:lang w:val="es-ES"/>
        </w:rPr>
        <w:t>System Center Endpoint Protection</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Pr="00FD2888">
        <w:fldChar w:fldCharType="begin"/>
      </w:r>
      <w:r w:rsidRPr="00B87DF9">
        <w:rPr>
          <w:lang w:val="es-ES"/>
        </w:rPr>
        <w:instrText>XE "System Center Endpoint Protection"</w:instrText>
      </w:r>
      <w:r w:rsidRPr="00FD2888">
        <w:fldChar w:fldCharType="end"/>
      </w:r>
    </w:p>
    <w:p w14:paraId="59E58930" w14:textId="77777777" w:rsidR="00D05436" w:rsidRPr="00B87DF9" w:rsidRDefault="00D05436" w:rsidP="000D1ACE">
      <w:pPr>
        <w:pStyle w:val="PURLicenseTerm"/>
        <w:rPr>
          <w:spacing w:val="0"/>
          <w:lang w:val="es-ES"/>
        </w:rPr>
      </w:pPr>
      <w:r w:rsidRPr="00B87DF9">
        <w:rPr>
          <w:spacing w:val="0"/>
          <w:lang w:val="es-ES"/>
        </w:rPr>
        <w:t>Os termos de licença que se aplicam ao seu uso deste produto são os Termos Universais de Licença, os Termos Gerais de Licença deste Modelo de Licenciamento e os termos de licença específicos ao</w:t>
      </w:r>
      <w:r w:rsidR="000D1ACE">
        <w:rPr>
          <w:spacing w:val="0"/>
          <w:lang w:val="es-ES"/>
        </w:rPr>
        <w:t> </w:t>
      </w:r>
      <w:r w:rsidRPr="00B87DF9">
        <w:rPr>
          <w:spacing w:val="0"/>
          <w:lang w:val="es-ES"/>
        </w:rPr>
        <w:t>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B87DF9" w14:paraId="59E58933"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59E58931" w14:textId="77777777" w:rsidR="00D05436" w:rsidRPr="00B87DF9" w:rsidRDefault="00D05436" w:rsidP="00FD2888">
            <w:pPr>
              <w:pStyle w:val="PURLMSH"/>
              <w:rPr>
                <w:lang w:val="es-ES"/>
              </w:rPr>
            </w:pPr>
            <w:r w:rsidRPr="00B87DF9">
              <w:rPr>
                <w:lang w:val="es-ES"/>
              </w:rPr>
              <w:t xml:space="preserve">Política de Privacidade: </w:t>
            </w:r>
            <w:r w:rsidRPr="00B87DF9">
              <w:rPr>
                <w:b/>
                <w:lang w:val="es-ES"/>
              </w:rPr>
              <w:t>Sim</w:t>
            </w:r>
            <w:r w:rsidRPr="00B87DF9">
              <w:rPr>
                <w:lang w:val="es-ES"/>
              </w:rPr>
              <w:t xml:space="preserve"> </w:t>
            </w:r>
            <w:r w:rsidRPr="00B87DF9">
              <w:rPr>
                <w:i/>
                <w:lang w:val="es-ES"/>
              </w:rPr>
              <w:t xml:space="preserve">(consulte o site </w:t>
            </w:r>
            <w:hyperlink r:id="rId172" w:history="1">
              <w:r w:rsidRPr="00B87DF9">
                <w:rPr>
                  <w:rStyle w:val="Hyperlink"/>
                  <w:i/>
                  <w:lang w:val="es-ES"/>
                </w:rPr>
                <w:t>http://go.microsoft.com/fwlink/?LinkID=223678</w:t>
              </w:r>
            </w:hyperlink>
            <w:r w:rsidRPr="00B87DF9">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59E58932" w14:textId="77777777" w:rsidR="00D05436" w:rsidRPr="00B87DF9" w:rsidRDefault="00D05436" w:rsidP="00FD2888">
            <w:pPr>
              <w:pStyle w:val="PURLMSH"/>
              <w:rPr>
                <w:lang w:val="es-ES"/>
              </w:rPr>
            </w:pPr>
            <w:r w:rsidRPr="00B87DF9">
              <w:rPr>
                <w:lang w:val="es-ES"/>
              </w:rPr>
              <w:t xml:space="preserve">Visão Geral de Segurança: </w:t>
            </w:r>
            <w:r w:rsidRPr="00B87DF9">
              <w:rPr>
                <w:b/>
                <w:lang w:val="es-ES"/>
              </w:rPr>
              <w:t>Não</w:t>
            </w:r>
          </w:p>
        </w:tc>
      </w:tr>
      <w:tr w:rsidR="00D05436" w:rsidRPr="00925AAA" w14:paraId="59E58935" w14:textId="77777777" w:rsidTr="0046632E">
        <w:tc>
          <w:tcPr>
            <w:tcW w:w="5000" w:type="pct"/>
            <w:gridSpan w:val="2"/>
            <w:tcBorders>
              <w:top w:val="nil"/>
              <w:left w:val="nil"/>
              <w:bottom w:val="nil"/>
              <w:right w:val="nil"/>
            </w:tcBorders>
            <w:shd w:val="clear" w:color="auto" w:fill="B9D3EB" w:themeFill="accent1"/>
            <w:vAlign w:val="center"/>
          </w:tcPr>
          <w:p w14:paraId="59E58934" w14:textId="77777777" w:rsidR="00D05436" w:rsidRPr="00925AAA" w:rsidRDefault="00F245C6" w:rsidP="00FD2888">
            <w:pPr>
              <w:pStyle w:val="PURTableHeaderWhite"/>
              <w:spacing w:after="0" w:line="240" w:lineRule="auto"/>
              <w:rPr>
                <w:i w:val="0"/>
                <w:color w:val="404040" w:themeColor="text1" w:themeTint="BF"/>
                <w:lang w:val="fr-CA"/>
              </w:rPr>
            </w:pPr>
            <w:r w:rsidRPr="00925AAA">
              <w:rPr>
                <w:i w:val="0"/>
                <w:color w:val="404040" w:themeColor="text1" w:themeTint="BF"/>
                <w:lang w:val="fr-CA"/>
              </w:rPr>
              <w:t>SALs (LICENÇA DE ACESSO PARA ASSINANTES)</w:t>
            </w:r>
          </w:p>
        </w:tc>
      </w:tr>
      <w:tr w:rsidR="00D05436" w:rsidRPr="00FD2888" w14:paraId="59E5893A" w14:textId="77777777" w:rsidTr="0046632E">
        <w:tc>
          <w:tcPr>
            <w:tcW w:w="2500" w:type="pct"/>
            <w:tcBorders>
              <w:top w:val="nil"/>
              <w:left w:val="nil"/>
              <w:bottom w:val="dotted" w:sz="4" w:space="0" w:color="98BEE1" w:themeColor="accent1" w:themeShade="E6"/>
              <w:right w:val="nil"/>
            </w:tcBorders>
            <w:shd w:val="clear" w:color="auto" w:fill="auto"/>
          </w:tcPr>
          <w:p w14:paraId="59E58936" w14:textId="77777777" w:rsidR="00087F39" w:rsidRPr="00FD2888" w:rsidRDefault="00087F39" w:rsidP="00FD2888">
            <w:pPr>
              <w:pStyle w:val="PURBody"/>
            </w:pPr>
            <w:r w:rsidRPr="00FD2888">
              <w:rPr>
                <w:rStyle w:val="Strong"/>
                <w:i/>
              </w:rPr>
              <w:t>Para:</w:t>
            </w:r>
          </w:p>
          <w:p w14:paraId="59E58937" w14:textId="77777777" w:rsidR="00D05436" w:rsidRPr="00925AAA" w:rsidRDefault="00087F39" w:rsidP="00FD2888">
            <w:pPr>
              <w:pStyle w:val="PURBody"/>
              <w:numPr>
                <w:ilvl w:val="0"/>
                <w:numId w:val="19"/>
              </w:numPr>
              <w:rPr>
                <w:rStyle w:val="Strong"/>
                <w:rFonts w:cs="Arial"/>
                <w:lang w:val="fr-CA"/>
              </w:rPr>
            </w:pPr>
            <w:r w:rsidRPr="00925AAA">
              <w:rPr>
                <w:rFonts w:cs="Arial"/>
                <w:szCs w:val="18"/>
                <w:lang w:val="fr-CA"/>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14:paraId="59E58938" w14:textId="77777777" w:rsidR="004F3F70" w:rsidRPr="00FD2888" w:rsidRDefault="00BB41EF" w:rsidP="00FD2888">
            <w:pPr>
              <w:pStyle w:val="PURBody"/>
            </w:pPr>
            <w:r w:rsidRPr="00FD2888">
              <w:rPr>
                <w:rStyle w:val="Strong"/>
              </w:rPr>
              <w:t>Você precisa de:</w:t>
            </w:r>
          </w:p>
          <w:p w14:paraId="59E58939" w14:textId="77777777" w:rsidR="00D05436" w:rsidRPr="00FD2888" w:rsidRDefault="008957ED" w:rsidP="00FD2888">
            <w:pPr>
              <w:pStyle w:val="PURBullet"/>
              <w:numPr>
                <w:ilvl w:val="0"/>
                <w:numId w:val="18"/>
              </w:numPr>
            </w:pPr>
            <w:r w:rsidRPr="00FD2888">
              <w:t>SAL do Usuário do System Center Endpoint Protection</w:t>
            </w:r>
          </w:p>
        </w:tc>
      </w:tr>
      <w:tr w:rsidR="00D05436" w:rsidRPr="00925AAA" w14:paraId="59E58940"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59E5893B" w14:textId="77777777" w:rsidR="00087F39" w:rsidRPr="00FD2888" w:rsidRDefault="00087F39" w:rsidP="00FD2888">
            <w:pPr>
              <w:pStyle w:val="PURBody"/>
            </w:pPr>
            <w:r w:rsidRPr="00FD2888">
              <w:rPr>
                <w:rStyle w:val="Strong"/>
                <w:i/>
                <w:color w:val="auto"/>
              </w:rPr>
              <w:t>Para:</w:t>
            </w:r>
          </w:p>
          <w:p w14:paraId="59E5893C" w14:textId="77777777" w:rsidR="00D05436" w:rsidRPr="00B87DF9" w:rsidRDefault="00087F39" w:rsidP="00FD2888">
            <w:pPr>
              <w:pStyle w:val="PURBody"/>
              <w:numPr>
                <w:ilvl w:val="0"/>
                <w:numId w:val="18"/>
              </w:numPr>
              <w:rPr>
                <w:rStyle w:val="Strong"/>
                <w:rFonts w:cs="Arial"/>
                <w:color w:val="auto"/>
                <w:lang w:val="es-ES"/>
              </w:rPr>
            </w:pPr>
            <w:r w:rsidRPr="00B87DF9">
              <w:rPr>
                <w:rFonts w:cs="Arial"/>
                <w:color w:val="auto"/>
                <w:szCs w:val="18"/>
                <w:lang w:val="es-ES"/>
              </w:rPr>
              <w:t>todos os seus dispositivos</w:t>
            </w:r>
            <w:r w:rsidRPr="00B87DF9">
              <w:rPr>
                <w:rFonts w:cs="Arial"/>
                <w:color w:val="auto"/>
                <w:szCs w:val="18"/>
                <w:vertAlign w:val="superscript"/>
                <w:lang w:val="es-ES"/>
              </w:rPr>
              <w:t>1</w:t>
            </w:r>
            <w:r w:rsidRPr="00B87DF9">
              <w:rPr>
                <w:rFonts w:cs="Arial"/>
                <w:color w:val="auto"/>
                <w:szCs w:val="18"/>
                <w:lang w:val="es-ES"/>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59E5893D" w14:textId="77777777" w:rsidR="004F3F70" w:rsidRPr="00FD2888" w:rsidRDefault="00BB41EF" w:rsidP="00FD2888">
            <w:pPr>
              <w:pStyle w:val="PURBody"/>
            </w:pPr>
            <w:r w:rsidRPr="00FD2888">
              <w:rPr>
                <w:rStyle w:val="Strong"/>
                <w:color w:val="auto"/>
              </w:rPr>
              <w:t>Você precisa de:</w:t>
            </w:r>
          </w:p>
          <w:p w14:paraId="59E5893E" w14:textId="77777777" w:rsidR="00D05436" w:rsidRPr="00FD2888" w:rsidRDefault="008957ED" w:rsidP="00FD2888">
            <w:pPr>
              <w:pStyle w:val="PURBullet"/>
              <w:numPr>
                <w:ilvl w:val="0"/>
                <w:numId w:val="18"/>
              </w:numPr>
            </w:pPr>
            <w:r w:rsidRPr="00FD2888">
              <w:t xml:space="preserve">SAL do </w:t>
            </w:r>
            <w:r w:rsidRPr="00FD2888">
              <w:rPr>
                <w:color w:val="auto"/>
              </w:rPr>
              <w:t>Dispositivo do System Center Endpoint Protection</w:t>
            </w:r>
          </w:p>
          <w:p w14:paraId="59E5893F" w14:textId="77777777" w:rsidR="00963AE0" w:rsidRPr="00B87DF9" w:rsidRDefault="00963AE0" w:rsidP="00FD2888">
            <w:pPr>
              <w:pStyle w:val="PURBody"/>
              <w:spacing w:line="240" w:lineRule="exact"/>
              <w:rPr>
                <w:color w:val="auto"/>
                <w:lang w:val="es-ES"/>
              </w:rPr>
            </w:pPr>
            <w:r w:rsidRPr="00B87DF9">
              <w:rPr>
                <w:color w:val="auto"/>
                <w:vertAlign w:val="superscript"/>
                <w:lang w:val="es-ES"/>
              </w:rPr>
              <w:t>1</w:t>
            </w:r>
            <w:r w:rsidRPr="00B87DF9">
              <w:rPr>
                <w:color w:val="auto"/>
                <w:lang w:val="es-ES"/>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14:paraId="59E58941" w14:textId="77777777" w:rsidR="00D05436" w:rsidRPr="00B87DF9" w:rsidRDefault="00D05436" w:rsidP="00FD2888">
      <w:pPr>
        <w:pStyle w:val="PURADDITIONALTERMSHEADERMB"/>
        <w:rPr>
          <w:lang w:val="es-ES"/>
        </w:rPr>
      </w:pPr>
      <w:bookmarkStart w:id="918" w:name="_Toc286933217"/>
      <w:bookmarkStart w:id="919" w:name="_Toc287431943"/>
      <w:r w:rsidRPr="00B87DF9">
        <w:rPr>
          <w:lang w:val="es-ES"/>
        </w:rPr>
        <w:t>Termos Adicionais:</w:t>
      </w:r>
    </w:p>
    <w:p w14:paraId="59E58942" w14:textId="77777777" w:rsidR="00D05436" w:rsidRPr="00B87DF9" w:rsidRDefault="00D05436" w:rsidP="00FD2888">
      <w:pPr>
        <w:pStyle w:val="PURBlueStrong"/>
        <w:rPr>
          <w:spacing w:val="0"/>
          <w:lang w:val="es-ES"/>
        </w:rPr>
      </w:pPr>
      <w:r w:rsidRPr="00B87DF9">
        <w:rPr>
          <w:spacing w:val="0"/>
          <w:lang w:val="es-ES"/>
        </w:rPr>
        <w:t>Uso em Renovações</w:t>
      </w:r>
    </w:p>
    <w:p w14:paraId="59E58943" w14:textId="77777777" w:rsidR="00D05436" w:rsidRPr="00B87DF9" w:rsidRDefault="00440145" w:rsidP="00FD2888">
      <w:pPr>
        <w:pStyle w:val="PURBody-Indented"/>
        <w:rPr>
          <w:lang w:val="es-ES"/>
        </w:rPr>
      </w:pPr>
      <w:r w:rsidRPr="00B87DF9">
        <w:rPr>
          <w:lang w:val="es-ES"/>
        </w:rP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14:paraId="59E58944" w14:textId="77777777" w:rsidR="00D05436" w:rsidRPr="00B87DF9" w:rsidRDefault="00D05436" w:rsidP="00FD2888">
      <w:pPr>
        <w:pStyle w:val="PURBlueStrong"/>
        <w:rPr>
          <w:spacing w:val="0"/>
          <w:lang w:val="es-ES"/>
        </w:rPr>
      </w:pPr>
      <w:r w:rsidRPr="00B87DF9">
        <w:rPr>
          <w:spacing w:val="0"/>
          <w:lang w:val="es-ES"/>
        </w:rPr>
        <w:t>Substituição de Mecanismos de Varredura</w:t>
      </w:r>
    </w:p>
    <w:p w14:paraId="59E58945" w14:textId="77777777" w:rsidR="00D05436" w:rsidRPr="00B87DF9" w:rsidRDefault="00D05436" w:rsidP="00FD2888">
      <w:pPr>
        <w:pStyle w:val="PURBody-Indented"/>
        <w:rPr>
          <w:lang w:val="es-ES"/>
        </w:rPr>
      </w:pPr>
      <w:r w:rsidRPr="00B87DF9">
        <w:rPr>
          <w:lang w:val="es-ES"/>
        </w:rPr>
        <w:t>Podemos substituir software e arquivos comparáveis pelo(s) serviço(s) online</w:t>
      </w:r>
    </w:p>
    <w:p w14:paraId="59E58946" w14:textId="77777777" w:rsidR="00D05436" w:rsidRPr="00B87DF9" w:rsidRDefault="00D05436" w:rsidP="00FD2888">
      <w:pPr>
        <w:pStyle w:val="PURBullet-Indented"/>
        <w:rPr>
          <w:lang w:val="de-DE"/>
        </w:rPr>
      </w:pPr>
      <w:r w:rsidRPr="00B87DF9">
        <w:rPr>
          <w:lang w:val="de-DE"/>
        </w:rPr>
        <w:t>software antivírus e anti-spam; e</w:t>
      </w:r>
    </w:p>
    <w:p w14:paraId="59E58947" w14:textId="77777777" w:rsidR="00D05436" w:rsidRPr="00B87DF9" w:rsidRDefault="00D05436" w:rsidP="00FD2888">
      <w:pPr>
        <w:pStyle w:val="PURBullet-Indented"/>
        <w:rPr>
          <w:lang w:val="es-ES"/>
        </w:rPr>
      </w:pPr>
      <w:r w:rsidRPr="00B87DF9">
        <w:rPr>
          <w:lang w:val="es-ES"/>
        </w:rPr>
        <w:t>arquivos de assinatura e arquivos de dados com filtragem de conteúdo.</w:t>
      </w:r>
    </w:p>
    <w:p w14:paraId="59E58948" w14:textId="77777777" w:rsidR="00D05436" w:rsidRPr="00B87DF9" w:rsidRDefault="00D05436" w:rsidP="00FD2888">
      <w:pPr>
        <w:pStyle w:val="PURBlueStrong"/>
        <w:rPr>
          <w:spacing w:val="0"/>
          <w:lang w:val="es-ES"/>
        </w:rPr>
      </w:pPr>
      <w:r w:rsidRPr="00B87DF9">
        <w:rPr>
          <w:spacing w:val="0"/>
          <w:lang w:val="es-ES"/>
        </w:rPr>
        <w:t>SALs de Dispositivo ou de Usuário</w:t>
      </w:r>
    </w:p>
    <w:p w14:paraId="59E58949" w14:textId="77777777" w:rsidR="00D05436" w:rsidRPr="00B87DF9" w:rsidRDefault="00D05436" w:rsidP="00FD2888">
      <w:pPr>
        <w:pStyle w:val="PURBody-Indented"/>
        <w:rPr>
          <w:lang w:val="es-ES"/>
        </w:rPr>
      </w:pPr>
      <w:r w:rsidRPr="00B87DF9">
        <w:rPr>
          <w:lang w:val="es-ES"/>
        </w:rPr>
        <w:t>Você pode adquirir uma SAL de dispositivo ou de usuário.</w:t>
      </w:r>
    </w:p>
    <w:p w14:paraId="59E5894A" w14:textId="77777777" w:rsidR="00D05436" w:rsidRPr="00B87DF9" w:rsidRDefault="00D05436" w:rsidP="00FD2888">
      <w:pPr>
        <w:pStyle w:val="PURBlueStrong"/>
        <w:rPr>
          <w:spacing w:val="0"/>
          <w:lang w:val="es-ES"/>
        </w:rPr>
      </w:pPr>
      <w:r w:rsidRPr="00B87DF9">
        <w:rPr>
          <w:spacing w:val="0"/>
          <w:lang w:val="es-ES"/>
        </w:rPr>
        <w:t>Executando Instâncias do Software Adicional</w:t>
      </w:r>
    </w:p>
    <w:p w14:paraId="59E5894B" w14:textId="77777777" w:rsidR="00D05436" w:rsidRPr="00B87DF9" w:rsidRDefault="00D05436" w:rsidP="00FD2888">
      <w:pPr>
        <w:pStyle w:val="PURBody-Indented"/>
        <w:rPr>
          <w:lang w:val="es-ES"/>
        </w:rPr>
      </w:pPr>
      <w:r w:rsidRPr="00B87DF9">
        <w:rPr>
          <w:lang w:val="es-ES"/>
        </w:rPr>
        <w:t xml:space="preserve">Você poderá executar ou de outra forma usar qualquer número de instâncias do software adicional relacionado no </w:t>
      </w:r>
      <w:hyperlink w:anchor="Appendix1" w:history="1">
        <w:r w:rsidRPr="00B87DF9">
          <w:rPr>
            <w:rStyle w:val="Hyperlink"/>
            <w:lang w:val="es-ES"/>
          </w:rPr>
          <w:t>Apêndice 1</w:t>
        </w:r>
      </w:hyperlink>
      <w:r w:rsidRPr="00B87DF9">
        <w:rPr>
          <w:lang w:val="es-ES"/>
        </w:rPr>
        <w:t xml:space="preserve"> em ambientes de sistema operacional (ou OSEs) físicos ou virtuais em qualquer número de dispositivos. Você só pode usar esse software adicional diretamente com o software e serviço online, ou indiretamente por meio de outro software adicional. </w:t>
      </w:r>
    </w:p>
    <w:p w14:paraId="59E5894C" w14:textId="77777777" w:rsidR="0047191F" w:rsidRPr="00B87DF9" w:rsidRDefault="00A763A5" w:rsidP="00FD2888">
      <w:pPr>
        <w:pStyle w:val="PURBreadcrumb"/>
        <w:keepNext w:val="0"/>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bookmarkEnd w:id="918"/>
    <w:bookmarkEnd w:id="919"/>
    <w:p w14:paraId="59E5894D" w14:textId="77777777" w:rsidR="00D548C0" w:rsidRPr="00B87DF9" w:rsidRDefault="00D548C0" w:rsidP="00FD2888">
      <w:pPr>
        <w:pStyle w:val="PURSectionHeading"/>
        <w:keepLines/>
        <w:rPr>
          <w:spacing w:val="0"/>
          <w:lang w:val="es-ES"/>
        </w:rPr>
        <w:sectPr w:rsidR="00D548C0" w:rsidRPr="00B87DF9" w:rsidSect="003870AE">
          <w:type w:val="continuous"/>
          <w:pgSz w:w="12240" w:h="15840" w:code="1"/>
          <w:pgMar w:top="1166" w:right="720" w:bottom="720" w:left="720" w:header="432" w:footer="288" w:gutter="0"/>
          <w:cols w:space="360"/>
          <w:docGrid w:linePitch="360"/>
        </w:sectPr>
      </w:pPr>
    </w:p>
    <w:p w14:paraId="59E5894E" w14:textId="77777777" w:rsidR="00EF67CC" w:rsidRPr="00B87DF9" w:rsidRDefault="00EF67CC" w:rsidP="00FD2888">
      <w:pPr>
        <w:pStyle w:val="PURSectionHeading"/>
        <w:rPr>
          <w:spacing w:val="0"/>
          <w:lang w:val="es-ES"/>
        </w:rPr>
      </w:pPr>
      <w:bookmarkStart w:id="920" w:name="_Toc299519182"/>
      <w:bookmarkStart w:id="921" w:name="_Toc299525046"/>
      <w:bookmarkStart w:id="922" w:name="_Toc299531614"/>
      <w:bookmarkStart w:id="923" w:name="_Toc299531938"/>
      <w:bookmarkStart w:id="924" w:name="_Toc299957221"/>
      <w:bookmarkStart w:id="925" w:name="_Toc346536894"/>
      <w:bookmarkStart w:id="926" w:name="_Toc339280358"/>
      <w:bookmarkStart w:id="927" w:name="_Toc363552831"/>
      <w:bookmarkStart w:id="928" w:name="_Toc378682298"/>
      <w:bookmarkStart w:id="929" w:name="_Toc371268310"/>
      <w:bookmarkStart w:id="930" w:name="_Toc381961391"/>
      <w:bookmarkStart w:id="931" w:name="Appendix1"/>
      <w:bookmarkEnd w:id="896"/>
      <w:r w:rsidRPr="00B87DF9">
        <w:rPr>
          <w:spacing w:val="0"/>
          <w:lang w:val="es-ES"/>
        </w:rPr>
        <w:lastRenderedPageBreak/>
        <w:t>Apêndice 1: Software Adicional/Cliente</w:t>
      </w:r>
      <w:bookmarkEnd w:id="920"/>
      <w:bookmarkEnd w:id="921"/>
      <w:bookmarkEnd w:id="922"/>
      <w:bookmarkEnd w:id="923"/>
      <w:bookmarkEnd w:id="924"/>
      <w:bookmarkEnd w:id="925"/>
      <w:bookmarkEnd w:id="926"/>
      <w:bookmarkEnd w:id="927"/>
      <w:bookmarkEnd w:id="928"/>
      <w:bookmarkEnd w:id="929"/>
      <w:bookmarkEnd w:id="9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FD2888" w14:paraId="59E58951"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59E5894F" w14:textId="77777777" w:rsidR="00EF67CC" w:rsidRPr="00FD2888" w:rsidRDefault="00EF67CC" w:rsidP="00FD2888">
            <w:pPr>
              <w:pStyle w:val="PURTableHeaderWhite"/>
              <w:spacing w:after="0" w:line="240" w:lineRule="auto"/>
              <w:rPr>
                <w:i w:val="0"/>
                <w:caps/>
                <w:color w:val="404040" w:themeColor="text1" w:themeTint="BF"/>
              </w:rPr>
            </w:pPr>
            <w:r w:rsidRPr="00FD2888">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14:paraId="59E58950" w14:textId="77777777" w:rsidR="00EF67CC" w:rsidRPr="00FD2888" w:rsidRDefault="00EF67CC" w:rsidP="00FD2888">
            <w:pPr>
              <w:pStyle w:val="PURTableHeaderWhite"/>
              <w:spacing w:after="0" w:line="240" w:lineRule="auto"/>
              <w:rPr>
                <w:i w:val="0"/>
                <w:caps/>
                <w:color w:val="404040" w:themeColor="text1" w:themeTint="BF"/>
              </w:rPr>
            </w:pPr>
            <w:r w:rsidRPr="00FD2888">
              <w:rPr>
                <w:i w:val="0"/>
                <w:caps/>
                <w:color w:val="404040" w:themeColor="text1" w:themeTint="BF"/>
              </w:rPr>
              <w:t>Lista de Software Cliente</w:t>
            </w:r>
          </w:p>
        </w:tc>
      </w:tr>
      <w:tr w:rsidR="00E964A3" w:rsidRPr="00FD2888" w14:paraId="59E58953" w14:textId="77777777" w:rsidTr="007A4D2C">
        <w:tc>
          <w:tcPr>
            <w:tcW w:w="10750" w:type="dxa"/>
            <w:gridSpan w:val="2"/>
            <w:tcBorders>
              <w:top w:val="nil"/>
            </w:tcBorders>
            <w:shd w:val="clear" w:color="auto" w:fill="FFFFFF"/>
            <w:tcMar>
              <w:top w:w="43" w:type="dxa"/>
              <w:left w:w="115" w:type="dxa"/>
              <w:bottom w:w="43" w:type="dxa"/>
              <w:right w:w="115" w:type="dxa"/>
            </w:tcMar>
          </w:tcPr>
          <w:p w14:paraId="59E58952" w14:textId="77777777" w:rsidR="00E964A3" w:rsidRPr="00FD2888" w:rsidRDefault="00E964A3" w:rsidP="00FD2888">
            <w:pPr>
              <w:pStyle w:val="PURTableHeaderBlue"/>
            </w:pPr>
            <w:r w:rsidRPr="00FD2888">
              <w:t>BizTalk Server RFID 2010</w:t>
            </w:r>
          </w:p>
        </w:tc>
      </w:tr>
      <w:tr w:rsidR="00E964A3" w:rsidRPr="00FD2888" w14:paraId="59E58957" w14:textId="77777777" w:rsidTr="007A4D2C">
        <w:tc>
          <w:tcPr>
            <w:tcW w:w="10750" w:type="dxa"/>
            <w:gridSpan w:val="2"/>
            <w:tcBorders>
              <w:top w:val="nil"/>
            </w:tcBorders>
            <w:shd w:val="clear" w:color="auto" w:fill="FFFFFF"/>
            <w:tcMar>
              <w:top w:w="43" w:type="dxa"/>
              <w:left w:w="115" w:type="dxa"/>
              <w:bottom w:w="43" w:type="dxa"/>
              <w:right w:w="115" w:type="dxa"/>
            </w:tcMar>
          </w:tcPr>
          <w:p w14:paraId="59E58954" w14:textId="77777777" w:rsidR="00E964A3" w:rsidRPr="00FD2888" w:rsidRDefault="00E964A3" w:rsidP="00FD2888">
            <w:pPr>
              <w:pStyle w:val="PURBullet-Indented"/>
            </w:pPr>
            <w:r w:rsidRPr="00FD2888">
              <w:t>Cliente e Ferramentas do RFID</w:t>
            </w:r>
          </w:p>
          <w:p w14:paraId="59E58955" w14:textId="77777777" w:rsidR="00E964A3" w:rsidRPr="00FD2888" w:rsidRDefault="00E964A3" w:rsidP="00FD2888">
            <w:pPr>
              <w:pStyle w:val="PURBullet-Indented"/>
            </w:pPr>
            <w:r w:rsidRPr="00FD2888">
              <w:t>SDK do RFID</w:t>
            </w:r>
          </w:p>
          <w:p w14:paraId="59E58956" w14:textId="77777777" w:rsidR="00E964A3" w:rsidRPr="00FD2888" w:rsidRDefault="00E964A3" w:rsidP="00FD2888">
            <w:pPr>
              <w:pStyle w:val="PURBullet-Indented"/>
            </w:pPr>
            <w:r w:rsidRPr="00FD2888">
              <w:t>RFID Mobile</w:t>
            </w:r>
          </w:p>
        </w:tc>
      </w:tr>
      <w:tr w:rsidR="00280B5A" w:rsidRPr="00FD2888" w14:paraId="59E58959" w14:textId="77777777" w:rsidTr="007A4D2C">
        <w:tc>
          <w:tcPr>
            <w:tcW w:w="10750" w:type="dxa"/>
            <w:gridSpan w:val="2"/>
            <w:tcBorders>
              <w:top w:val="nil"/>
            </w:tcBorders>
            <w:shd w:val="clear" w:color="auto" w:fill="FFFFFF"/>
            <w:tcMar>
              <w:top w:w="43" w:type="dxa"/>
              <w:left w:w="115" w:type="dxa"/>
              <w:bottom w:w="43" w:type="dxa"/>
              <w:right w:w="115" w:type="dxa"/>
            </w:tcMar>
          </w:tcPr>
          <w:p w14:paraId="59E58958" w14:textId="77777777" w:rsidR="00280B5A" w:rsidRPr="00FD2888" w:rsidRDefault="00280B5A" w:rsidP="00FD2888">
            <w:pPr>
              <w:pStyle w:val="PURTableHeaderBlue"/>
            </w:pPr>
            <w:r w:rsidRPr="00FD2888">
              <w:t>BizTalk Server 2013 Branch, Standard e Enterprise Editions</w:t>
            </w:r>
          </w:p>
        </w:tc>
      </w:tr>
      <w:tr w:rsidR="00280B5A" w:rsidRPr="00FD2888" w14:paraId="59E5896E" w14:textId="77777777" w:rsidTr="007A4D2C">
        <w:tc>
          <w:tcPr>
            <w:tcW w:w="5915" w:type="dxa"/>
            <w:tcBorders>
              <w:top w:val="nil"/>
            </w:tcBorders>
            <w:shd w:val="clear" w:color="auto" w:fill="auto"/>
            <w:tcMar>
              <w:top w:w="43" w:type="dxa"/>
              <w:left w:w="115" w:type="dxa"/>
              <w:bottom w:w="43" w:type="dxa"/>
              <w:right w:w="115" w:type="dxa"/>
            </w:tcMar>
          </w:tcPr>
          <w:p w14:paraId="59E5895A" w14:textId="77777777" w:rsidR="00280B5A" w:rsidRPr="00B87DF9" w:rsidRDefault="00280B5A" w:rsidP="00FD2888">
            <w:pPr>
              <w:pStyle w:val="PURBullet"/>
              <w:rPr>
                <w:lang w:val="es-ES"/>
              </w:rPr>
            </w:pPr>
            <w:r w:rsidRPr="00B87DF9">
              <w:rPr>
                <w:lang w:val="es-ES"/>
              </w:rPr>
              <w:t>Ferramentas de Administração e de Monitoramento</w:t>
            </w:r>
          </w:p>
          <w:p w14:paraId="59E5895B" w14:textId="77777777" w:rsidR="00280B5A" w:rsidRPr="00FD2888" w:rsidRDefault="00280B5A" w:rsidP="00FD2888">
            <w:pPr>
              <w:pStyle w:val="PURBullet"/>
            </w:pPr>
            <w:r w:rsidRPr="00FD2888">
              <w:t>Ferramentas de Desenvolvimento</w:t>
            </w:r>
          </w:p>
          <w:p w14:paraId="59E5895C" w14:textId="77777777" w:rsidR="00280B5A" w:rsidRPr="00FD2888" w:rsidRDefault="00280B5A" w:rsidP="00FD2888">
            <w:pPr>
              <w:pStyle w:val="PURBullet"/>
            </w:pPr>
            <w:r w:rsidRPr="00FD2888">
              <w:t>Software Development Kit(s)</w:t>
            </w:r>
          </w:p>
          <w:p w14:paraId="59E5895D" w14:textId="77777777" w:rsidR="00280B5A" w:rsidRPr="00FD2888" w:rsidRDefault="00280B5A" w:rsidP="00FD2888">
            <w:pPr>
              <w:pStyle w:val="PURBullet"/>
            </w:pPr>
            <w:r w:rsidRPr="00FD2888">
              <w:t>Adaptador de Recebimento HTTP</w:t>
            </w:r>
          </w:p>
          <w:p w14:paraId="59E5895E" w14:textId="77777777" w:rsidR="00280B5A" w:rsidRPr="00FD2888" w:rsidRDefault="00280B5A" w:rsidP="00FD2888">
            <w:pPr>
              <w:pStyle w:val="PURBullet"/>
            </w:pPr>
            <w:r w:rsidRPr="00FD2888">
              <w:t>Adaptador de Recebimento SOAP</w:t>
            </w:r>
          </w:p>
          <w:p w14:paraId="59E5895F" w14:textId="77777777" w:rsidR="00280B5A" w:rsidRPr="00FD2888" w:rsidRDefault="00280B5A" w:rsidP="00FD2888">
            <w:pPr>
              <w:pStyle w:val="PURBullet"/>
            </w:pPr>
            <w:r w:rsidRPr="00FD2888">
              <w:t>Adaptador de Serviços da Web do Windows SharePoint Services</w:t>
            </w:r>
          </w:p>
          <w:p w14:paraId="59E58960" w14:textId="77777777" w:rsidR="00280B5A" w:rsidRPr="00FD2888" w:rsidRDefault="00280B5A" w:rsidP="00FD2888">
            <w:pPr>
              <w:pStyle w:val="PURBullet"/>
            </w:pPr>
            <w:r w:rsidRPr="00FD2888">
              <w:t>Adaptadores do Windows Communication Foundation</w:t>
            </w:r>
          </w:p>
          <w:p w14:paraId="59E58961" w14:textId="77777777" w:rsidR="00280B5A" w:rsidRPr="00FD2888" w:rsidRDefault="00280B5A" w:rsidP="00FD2888">
            <w:pPr>
              <w:pStyle w:val="PURBullet"/>
            </w:pPr>
            <w:r w:rsidRPr="00FD2888">
              <w:t>Business Activity Monitoring (“BAM”) Event APIs e Ferramentas de Administração e Interceptores</w:t>
            </w:r>
          </w:p>
          <w:p w14:paraId="59E58962" w14:textId="77777777" w:rsidR="00280B5A" w:rsidRPr="00B87DF9" w:rsidRDefault="00280B5A" w:rsidP="00FD2888">
            <w:pPr>
              <w:pStyle w:val="PURBullet"/>
              <w:rPr>
                <w:lang w:val="es-ES"/>
              </w:rPr>
            </w:pPr>
            <w:r w:rsidRPr="00B87DF9">
              <w:rPr>
                <w:lang w:val="es-ES"/>
              </w:rPr>
              <w:t>Provedor de Alertas de BAM para SQL Notification Services</w:t>
            </w:r>
          </w:p>
          <w:p w14:paraId="59E58963" w14:textId="77777777" w:rsidR="00280B5A" w:rsidRPr="00FD2888" w:rsidRDefault="00280B5A" w:rsidP="00FD2888">
            <w:pPr>
              <w:pStyle w:val="PURBullet"/>
            </w:pPr>
            <w:r w:rsidRPr="00FD2888">
              <w:t>BAM Client</w:t>
            </w:r>
          </w:p>
        </w:tc>
        <w:tc>
          <w:tcPr>
            <w:tcW w:w="4835" w:type="dxa"/>
            <w:tcBorders>
              <w:top w:val="nil"/>
            </w:tcBorders>
            <w:shd w:val="clear" w:color="auto" w:fill="auto"/>
          </w:tcPr>
          <w:p w14:paraId="59E58964" w14:textId="77777777" w:rsidR="00280B5A" w:rsidRPr="00B87DF9" w:rsidRDefault="00280B5A" w:rsidP="00FD2888">
            <w:pPr>
              <w:pStyle w:val="PURBullet"/>
              <w:rPr>
                <w:lang w:val="es-ES"/>
              </w:rPr>
            </w:pPr>
            <w:r w:rsidRPr="00B87DF9">
              <w:rPr>
                <w:lang w:val="es-ES"/>
              </w:rPr>
              <w:t>Esquemas e Modelos Correlatos do BizTalk Server</w:t>
            </w:r>
          </w:p>
          <w:p w14:paraId="59E58965" w14:textId="77777777" w:rsidR="00280B5A" w:rsidRPr="00FD2888" w:rsidRDefault="00280B5A" w:rsidP="00FD2888">
            <w:pPr>
              <w:pStyle w:val="PURBullet"/>
            </w:pPr>
            <w:r w:rsidRPr="00FD2888">
              <w:t>Serviços de Atividade Comercial</w:t>
            </w:r>
          </w:p>
          <w:p w14:paraId="59E58966" w14:textId="77777777" w:rsidR="00280B5A" w:rsidRPr="00FD2888" w:rsidRDefault="00280B5A" w:rsidP="00FD2888">
            <w:pPr>
              <w:pStyle w:val="PURBullet"/>
            </w:pPr>
            <w:r w:rsidRPr="00FD2888">
              <w:t>Servidor Mestre Secreto/Enterprise Single Sign-On</w:t>
            </w:r>
          </w:p>
          <w:p w14:paraId="59E58967" w14:textId="77777777" w:rsidR="00280B5A" w:rsidRPr="00FD2888" w:rsidRDefault="00280B5A" w:rsidP="00FD2888">
            <w:pPr>
              <w:pStyle w:val="PURBullet"/>
            </w:pPr>
            <w:r w:rsidRPr="00FD2888">
              <w:t>MQHelper.dll</w:t>
            </w:r>
          </w:p>
          <w:p w14:paraId="59E58968" w14:textId="77777777" w:rsidR="00280B5A" w:rsidRPr="00FD2888" w:rsidRDefault="00280B5A" w:rsidP="00FD2888">
            <w:pPr>
              <w:pStyle w:val="PURBullet"/>
            </w:pPr>
            <w:r w:rsidRPr="00FD2888">
              <w:t>ADOMD.NET</w:t>
            </w:r>
          </w:p>
          <w:p w14:paraId="59E58969" w14:textId="77777777" w:rsidR="00280B5A" w:rsidRPr="00FD2888" w:rsidRDefault="00280B5A" w:rsidP="00FD2888">
            <w:pPr>
              <w:pStyle w:val="PURBullet"/>
            </w:pPr>
            <w:r w:rsidRPr="00FD2888">
              <w:t>MSXML</w:t>
            </w:r>
          </w:p>
          <w:p w14:paraId="59E5896A" w14:textId="77777777" w:rsidR="00280B5A" w:rsidRPr="00FD2888" w:rsidRDefault="00280B5A" w:rsidP="00FD2888">
            <w:pPr>
              <w:pStyle w:val="PURBullet"/>
            </w:pPr>
            <w:r w:rsidRPr="00FD2888">
              <w:t>SQLXML</w:t>
            </w:r>
          </w:p>
          <w:p w14:paraId="59E5896B" w14:textId="77777777" w:rsidR="00280B5A" w:rsidRPr="00FD2888" w:rsidRDefault="00280B5A" w:rsidP="00FD2888">
            <w:pPr>
              <w:pStyle w:val="PURBullet"/>
            </w:pPr>
            <w:r w:rsidRPr="00FD2888">
              <w:t>Componente de Regras Comerciais</w:t>
            </w:r>
          </w:p>
          <w:p w14:paraId="59E5896C" w14:textId="77777777" w:rsidR="00280B5A" w:rsidRPr="00FD2888" w:rsidRDefault="00280B5A" w:rsidP="00FD2888">
            <w:pPr>
              <w:pStyle w:val="PURBullet"/>
            </w:pPr>
            <w:r w:rsidRPr="00FD2888">
              <w:t>Agente MQSeries</w:t>
            </w:r>
          </w:p>
          <w:p w14:paraId="59E5896D" w14:textId="77777777" w:rsidR="00280B5A" w:rsidRPr="00FD2888" w:rsidRDefault="00280B5A" w:rsidP="00FD2888">
            <w:pPr>
              <w:pStyle w:val="PURBullet"/>
            </w:pPr>
            <w:r w:rsidRPr="00FD2888">
              <w:t>UDDI</w:t>
            </w:r>
          </w:p>
        </w:tc>
      </w:tr>
      <w:tr w:rsidR="009549A1" w:rsidRPr="00FD2888" w14:paraId="59E58970" w14:textId="77777777" w:rsidTr="007A4D2C">
        <w:tc>
          <w:tcPr>
            <w:tcW w:w="10750" w:type="dxa"/>
            <w:gridSpan w:val="2"/>
            <w:shd w:val="clear" w:color="auto" w:fill="FFFFFF"/>
            <w:tcMar>
              <w:top w:w="43" w:type="dxa"/>
              <w:left w:w="115" w:type="dxa"/>
              <w:bottom w:w="43" w:type="dxa"/>
              <w:right w:w="115" w:type="dxa"/>
            </w:tcMar>
          </w:tcPr>
          <w:p w14:paraId="59E5896F" w14:textId="77777777" w:rsidR="009549A1" w:rsidRPr="00FD2888" w:rsidRDefault="009549A1" w:rsidP="00FD2888">
            <w:pPr>
              <w:pStyle w:val="PURTableHeaderBlue"/>
            </w:pPr>
            <w:r w:rsidRPr="00FD2888">
              <w:t>Exchange Server 2013 Standard e Enterprise</w:t>
            </w:r>
          </w:p>
        </w:tc>
      </w:tr>
      <w:tr w:rsidR="009549A1" w:rsidRPr="00FD2888" w14:paraId="59E58972" w14:textId="77777777" w:rsidTr="007A4D2C">
        <w:tc>
          <w:tcPr>
            <w:tcW w:w="10750" w:type="dxa"/>
            <w:gridSpan w:val="2"/>
            <w:shd w:val="clear" w:color="auto" w:fill="FFFFFF"/>
            <w:tcMar>
              <w:top w:w="43" w:type="dxa"/>
              <w:left w:w="115" w:type="dxa"/>
              <w:bottom w:w="43" w:type="dxa"/>
              <w:right w:w="115" w:type="dxa"/>
            </w:tcMar>
          </w:tcPr>
          <w:p w14:paraId="59E58971" w14:textId="77777777" w:rsidR="009549A1" w:rsidRPr="00FD2888" w:rsidRDefault="003D33E5" w:rsidP="00FD2888">
            <w:pPr>
              <w:pStyle w:val="PURBullet-Indented"/>
            </w:pPr>
            <w:r w:rsidRPr="00FD2888">
              <w:t>Exchange Management Tools</w:t>
            </w:r>
          </w:p>
        </w:tc>
      </w:tr>
      <w:tr w:rsidR="00663B83" w:rsidRPr="00FD2888" w14:paraId="59E58974" w14:textId="77777777" w:rsidTr="007A4D2C">
        <w:tc>
          <w:tcPr>
            <w:tcW w:w="10750" w:type="dxa"/>
            <w:gridSpan w:val="2"/>
            <w:shd w:val="clear" w:color="auto" w:fill="FFFFFF"/>
            <w:tcMar>
              <w:top w:w="43" w:type="dxa"/>
              <w:left w:w="115" w:type="dxa"/>
              <w:bottom w:w="43" w:type="dxa"/>
              <w:right w:w="115" w:type="dxa"/>
            </w:tcMar>
          </w:tcPr>
          <w:p w14:paraId="59E58973" w14:textId="77777777" w:rsidR="00663B83" w:rsidRPr="00FD2888" w:rsidRDefault="00663B83" w:rsidP="00FD2888">
            <w:pPr>
              <w:pStyle w:val="PURTableHeaderBlue"/>
            </w:pPr>
            <w:r w:rsidRPr="00FD2888">
              <w:t>R2 do Forefront Identity Manager 2010</w:t>
            </w:r>
          </w:p>
        </w:tc>
      </w:tr>
      <w:tr w:rsidR="00050078" w:rsidRPr="00FD2888" w14:paraId="59E5897A" w14:textId="77777777" w:rsidTr="007A4D2C">
        <w:tc>
          <w:tcPr>
            <w:tcW w:w="5915" w:type="dxa"/>
            <w:shd w:val="clear" w:color="auto" w:fill="FFFFFF"/>
            <w:tcMar>
              <w:top w:w="43" w:type="dxa"/>
              <w:left w:w="115" w:type="dxa"/>
              <w:bottom w:w="43" w:type="dxa"/>
              <w:right w:w="115" w:type="dxa"/>
            </w:tcMar>
          </w:tcPr>
          <w:p w14:paraId="59E58975" w14:textId="77777777" w:rsidR="00050078" w:rsidRPr="00FD2888" w:rsidRDefault="00050078" w:rsidP="00FD2888">
            <w:pPr>
              <w:pStyle w:val="PURBullet-Indented"/>
            </w:pPr>
            <w:r w:rsidRPr="00FD2888">
              <w:t>Alterar o Microsoft Password Change Notification Service</w:t>
            </w:r>
          </w:p>
          <w:p w14:paraId="59E58976" w14:textId="77777777" w:rsidR="00531887" w:rsidRPr="00FD2888" w:rsidRDefault="00531887" w:rsidP="00FD2888">
            <w:pPr>
              <w:pStyle w:val="PURBullet-Indented"/>
            </w:pPr>
            <w:r w:rsidRPr="00FD2888">
              <w:t>Microsoft BHOLD Suite</w:t>
            </w:r>
          </w:p>
          <w:p w14:paraId="59E58977" w14:textId="77777777" w:rsidR="0000799F" w:rsidRPr="00FD2888" w:rsidRDefault="00050078" w:rsidP="00FD2888">
            <w:pPr>
              <w:pStyle w:val="PURBullet-Indented"/>
            </w:pPr>
            <w:r w:rsidRPr="00FD2888">
              <w:t>FIM Certificate Management Client</w:t>
            </w:r>
          </w:p>
        </w:tc>
        <w:tc>
          <w:tcPr>
            <w:tcW w:w="4835" w:type="dxa"/>
            <w:shd w:val="clear" w:color="auto" w:fill="FFFFFF"/>
          </w:tcPr>
          <w:p w14:paraId="59E58978" w14:textId="77777777" w:rsidR="00050078" w:rsidRPr="00FD2888" w:rsidRDefault="00050078" w:rsidP="00FD2888">
            <w:pPr>
              <w:pStyle w:val="PURBullet-Indented"/>
            </w:pPr>
            <w:r w:rsidRPr="00FD2888">
              <w:t>FIM Certificate Management Bulk Issuance Client</w:t>
            </w:r>
          </w:p>
          <w:p w14:paraId="59E58979" w14:textId="77777777" w:rsidR="00531887" w:rsidRPr="00FD2888" w:rsidRDefault="00531887" w:rsidP="00FD2888">
            <w:pPr>
              <w:pStyle w:val="PURBullet-Indented"/>
            </w:pPr>
            <w:r w:rsidRPr="00FD2888">
              <w:t>System Center Service Manager 2010</w:t>
            </w:r>
          </w:p>
        </w:tc>
      </w:tr>
      <w:tr w:rsidR="00663B83" w:rsidRPr="00FD2888" w14:paraId="59E5897C" w14:textId="77777777" w:rsidTr="007A4D2C">
        <w:tc>
          <w:tcPr>
            <w:tcW w:w="10750" w:type="dxa"/>
            <w:gridSpan w:val="2"/>
            <w:shd w:val="clear" w:color="auto" w:fill="FFFFFF"/>
            <w:tcMar>
              <w:top w:w="43" w:type="dxa"/>
              <w:left w:w="115" w:type="dxa"/>
              <w:bottom w:w="43" w:type="dxa"/>
              <w:right w:w="115" w:type="dxa"/>
            </w:tcMar>
          </w:tcPr>
          <w:p w14:paraId="59E5897B" w14:textId="77777777" w:rsidR="00663B83" w:rsidRPr="00FD2888" w:rsidRDefault="00663B83" w:rsidP="00FD2888">
            <w:pPr>
              <w:pStyle w:val="PURTableHeaderBlue"/>
            </w:pPr>
            <w:r w:rsidRPr="00FD2888">
              <w:t>Lync Server 2013 Standard e Enterprise</w:t>
            </w:r>
          </w:p>
        </w:tc>
      </w:tr>
      <w:tr w:rsidR="00050078" w:rsidRPr="00FD2888" w14:paraId="59E58984" w14:textId="77777777" w:rsidTr="007A4D2C">
        <w:tc>
          <w:tcPr>
            <w:tcW w:w="5915" w:type="dxa"/>
            <w:shd w:val="clear" w:color="auto" w:fill="FFFFFF"/>
            <w:tcMar>
              <w:top w:w="43" w:type="dxa"/>
              <w:left w:w="115" w:type="dxa"/>
              <w:bottom w:w="43" w:type="dxa"/>
              <w:right w:w="115" w:type="dxa"/>
            </w:tcMar>
          </w:tcPr>
          <w:p w14:paraId="59E5897D" w14:textId="77777777" w:rsidR="00050078" w:rsidRPr="00FD2888" w:rsidRDefault="00050078" w:rsidP="00FD2888">
            <w:pPr>
              <w:pStyle w:val="PURBullet-Indented"/>
            </w:pPr>
            <w:r w:rsidRPr="00FD2888">
              <w:t>Lync Web App 2013 Plug-in</w:t>
            </w:r>
          </w:p>
          <w:p w14:paraId="59E5897E" w14:textId="77777777" w:rsidR="00050078" w:rsidRPr="00FD2888" w:rsidRDefault="00050078" w:rsidP="00FD2888">
            <w:pPr>
              <w:pStyle w:val="PURBullet-Indented"/>
            </w:pPr>
            <w:r w:rsidRPr="00FD2888">
              <w:t>Topology Builder</w:t>
            </w:r>
          </w:p>
          <w:p w14:paraId="59E5897F" w14:textId="77777777" w:rsidR="00050078" w:rsidRPr="00FD2888" w:rsidRDefault="00050078" w:rsidP="00FD2888">
            <w:pPr>
              <w:pStyle w:val="PURBullet-Indented"/>
            </w:pPr>
            <w:r w:rsidRPr="00FD2888">
              <w:t>Ferramentas Administrativas</w:t>
            </w:r>
          </w:p>
        </w:tc>
        <w:tc>
          <w:tcPr>
            <w:tcW w:w="4835" w:type="dxa"/>
            <w:shd w:val="clear" w:color="auto" w:fill="FFFFFF"/>
          </w:tcPr>
          <w:p w14:paraId="59E58980" w14:textId="77777777" w:rsidR="00050078" w:rsidRPr="00FD2888" w:rsidRDefault="00050078" w:rsidP="00FD2888">
            <w:pPr>
              <w:pStyle w:val="PURBullet-Indented"/>
            </w:pPr>
            <w:r w:rsidRPr="00FD2888">
              <w:t>PowerShell Snap-In</w:t>
            </w:r>
          </w:p>
          <w:p w14:paraId="59E58981" w14:textId="77777777" w:rsidR="00050078" w:rsidRPr="00B87DF9" w:rsidRDefault="00050078" w:rsidP="00FD2888">
            <w:pPr>
              <w:pStyle w:val="PURBullet-Indented"/>
              <w:rPr>
                <w:lang w:val="es-ES"/>
              </w:rPr>
            </w:pPr>
            <w:r w:rsidRPr="00B87DF9">
              <w:rPr>
                <w:lang w:val="es-ES"/>
              </w:rPr>
              <w:t>Ferramenta de Administração de Bate-papo em Grupo do Lync 2013</w:t>
            </w:r>
          </w:p>
          <w:p w14:paraId="59E58982" w14:textId="77777777" w:rsidR="00050078" w:rsidRPr="00FD2888" w:rsidRDefault="00050078" w:rsidP="00FD2888">
            <w:pPr>
              <w:pStyle w:val="PURBullet-Indented"/>
            </w:pPr>
            <w:r w:rsidRPr="00FD2888">
              <w:t>Lync Server 2013 Attendant</w:t>
            </w:r>
          </w:p>
          <w:p w14:paraId="59E58983" w14:textId="77777777" w:rsidR="007331A1" w:rsidRPr="00FD2888" w:rsidRDefault="007331A1" w:rsidP="00FD2888">
            <w:pPr>
              <w:pStyle w:val="PURBullet-Indented"/>
            </w:pPr>
            <w:r w:rsidRPr="00FD2888">
              <w:t>Lync Server 2013 Hoster Pack</w:t>
            </w:r>
          </w:p>
        </w:tc>
      </w:tr>
      <w:tr w:rsidR="00663B83" w:rsidRPr="00FD2888" w14:paraId="59E58986" w14:textId="77777777" w:rsidTr="007A4D2C">
        <w:tc>
          <w:tcPr>
            <w:tcW w:w="10750" w:type="dxa"/>
            <w:gridSpan w:val="2"/>
            <w:shd w:val="clear" w:color="auto" w:fill="FFFFFF"/>
            <w:tcMar>
              <w:top w:w="43" w:type="dxa"/>
              <w:left w:w="115" w:type="dxa"/>
              <w:bottom w:w="43" w:type="dxa"/>
              <w:right w:w="115" w:type="dxa"/>
            </w:tcMar>
          </w:tcPr>
          <w:p w14:paraId="59E58985" w14:textId="3708C4CD" w:rsidR="00663B83" w:rsidRPr="00FD2888" w:rsidRDefault="00663B83" w:rsidP="00142371">
            <w:pPr>
              <w:pStyle w:val="PURTableHeaderBlue"/>
            </w:pPr>
            <w:r w:rsidRPr="00FD2888">
              <w:t>Microsoft Dynamics AX 2012 R</w:t>
            </w:r>
            <w:r w:rsidR="00142371">
              <w:t>2</w:t>
            </w:r>
          </w:p>
        </w:tc>
      </w:tr>
      <w:tr w:rsidR="00050078" w:rsidRPr="00FD2888" w14:paraId="59E58989" w14:textId="77777777" w:rsidTr="007A4D2C">
        <w:tc>
          <w:tcPr>
            <w:tcW w:w="5915" w:type="dxa"/>
            <w:shd w:val="clear" w:color="auto" w:fill="FFFFFF"/>
            <w:tcMar>
              <w:top w:w="43" w:type="dxa"/>
              <w:left w:w="115" w:type="dxa"/>
              <w:bottom w:w="43" w:type="dxa"/>
              <w:right w:w="115" w:type="dxa"/>
            </w:tcMar>
          </w:tcPr>
          <w:p w14:paraId="59E58987" w14:textId="7E787265" w:rsidR="00050078" w:rsidRPr="00FD2888" w:rsidRDefault="00050078" w:rsidP="00142371">
            <w:pPr>
              <w:pStyle w:val="PURBullet-Indented"/>
            </w:pPr>
            <w:r w:rsidRPr="00FD2888">
              <w:t>Software Cliente Pleno do Microsoft Dynamics AX 2012 R</w:t>
            </w:r>
            <w:r w:rsidR="00142371">
              <w:t>2</w:t>
            </w:r>
            <w:r w:rsidRPr="00FD2888">
              <w:t xml:space="preserve"> Windows</w:t>
            </w:r>
          </w:p>
        </w:tc>
        <w:tc>
          <w:tcPr>
            <w:tcW w:w="4835" w:type="dxa"/>
            <w:shd w:val="clear" w:color="auto" w:fill="FFFFFF"/>
          </w:tcPr>
          <w:p w14:paraId="59E58988" w14:textId="6B577183" w:rsidR="00050078" w:rsidRPr="00FD2888" w:rsidRDefault="0000799F" w:rsidP="00142371">
            <w:pPr>
              <w:pStyle w:val="PURBullet-Indented"/>
            </w:pPr>
            <w:r w:rsidRPr="00FD2888">
              <w:t>Software Cliente do Management Reporter Designer para Microsoft Dynamics AX 2012 R</w:t>
            </w:r>
            <w:r w:rsidR="00142371">
              <w:t>2</w:t>
            </w:r>
          </w:p>
        </w:tc>
      </w:tr>
      <w:tr w:rsidR="00663B83" w:rsidRPr="00FD2888" w14:paraId="59E5898B" w14:textId="77777777" w:rsidTr="007A4D2C">
        <w:tc>
          <w:tcPr>
            <w:tcW w:w="10750" w:type="dxa"/>
            <w:gridSpan w:val="2"/>
            <w:shd w:val="clear" w:color="auto" w:fill="FFFFFF"/>
            <w:tcMar>
              <w:top w:w="43" w:type="dxa"/>
              <w:left w:w="115" w:type="dxa"/>
              <w:bottom w:w="43" w:type="dxa"/>
              <w:right w:w="115" w:type="dxa"/>
            </w:tcMar>
          </w:tcPr>
          <w:p w14:paraId="59E5898A" w14:textId="77777777" w:rsidR="00663B83" w:rsidRPr="00FD2888" w:rsidRDefault="00663B83" w:rsidP="00FD2888">
            <w:pPr>
              <w:pStyle w:val="PURTableHeaderBlue"/>
            </w:pPr>
            <w:r w:rsidRPr="00FD2888">
              <w:t>Microsoft Dynamics C5 2012</w:t>
            </w:r>
          </w:p>
        </w:tc>
      </w:tr>
      <w:tr w:rsidR="00663B83" w:rsidRPr="00FD2888" w14:paraId="59E5898D" w14:textId="77777777" w:rsidTr="007A4D2C">
        <w:tc>
          <w:tcPr>
            <w:tcW w:w="10750" w:type="dxa"/>
            <w:gridSpan w:val="2"/>
            <w:shd w:val="clear" w:color="auto" w:fill="FFFFFF"/>
            <w:tcMar>
              <w:top w:w="43" w:type="dxa"/>
              <w:left w:w="115" w:type="dxa"/>
              <w:bottom w:w="43" w:type="dxa"/>
              <w:right w:w="115" w:type="dxa"/>
            </w:tcMar>
          </w:tcPr>
          <w:p w14:paraId="59E5898C" w14:textId="77777777" w:rsidR="00663B83" w:rsidRPr="00FD2888" w:rsidRDefault="00663B83" w:rsidP="00FD2888">
            <w:pPr>
              <w:pStyle w:val="PURBullet-Indented"/>
              <w:rPr>
                <w:rFonts w:ascii="Tahoma" w:eastAsia="Calibri" w:hAnsi="Tahoma" w:cs="Tahoma"/>
                <w:szCs w:val="19"/>
              </w:rPr>
            </w:pPr>
            <w:r w:rsidRPr="00FD2888">
              <w:t>Software Cliente Pleno do Microsoft Dynamics C5 2012 Windows</w:t>
            </w:r>
          </w:p>
        </w:tc>
      </w:tr>
      <w:tr w:rsidR="00663B83" w:rsidRPr="00FD2888" w14:paraId="59E5898F" w14:textId="77777777" w:rsidTr="007A4D2C">
        <w:tc>
          <w:tcPr>
            <w:tcW w:w="10750" w:type="dxa"/>
            <w:gridSpan w:val="2"/>
            <w:shd w:val="clear" w:color="auto" w:fill="FFFFFF"/>
            <w:tcMar>
              <w:top w:w="43" w:type="dxa"/>
              <w:left w:w="115" w:type="dxa"/>
              <w:bottom w:w="43" w:type="dxa"/>
              <w:right w:w="115" w:type="dxa"/>
            </w:tcMar>
          </w:tcPr>
          <w:p w14:paraId="59E5898E" w14:textId="77777777" w:rsidR="00663B83" w:rsidRPr="00FD2888" w:rsidRDefault="00663B83" w:rsidP="00FD2888">
            <w:pPr>
              <w:pStyle w:val="PURTableHeaderBlue"/>
            </w:pPr>
            <w:r w:rsidRPr="00FD2888">
              <w:t>Microsoft Dynamics CRM 2013 Service Provider</w:t>
            </w:r>
          </w:p>
        </w:tc>
      </w:tr>
      <w:tr w:rsidR="00663B83" w:rsidRPr="00FD2888" w14:paraId="59E58999" w14:textId="77777777" w:rsidTr="007A4D2C">
        <w:tc>
          <w:tcPr>
            <w:tcW w:w="5915" w:type="dxa"/>
            <w:shd w:val="clear" w:color="auto" w:fill="FFFFFF"/>
            <w:tcMar>
              <w:top w:w="43" w:type="dxa"/>
              <w:left w:w="115" w:type="dxa"/>
              <w:bottom w:w="43" w:type="dxa"/>
              <w:right w:w="115" w:type="dxa"/>
            </w:tcMar>
          </w:tcPr>
          <w:p w14:paraId="59E58990" w14:textId="77777777" w:rsidR="00663B83" w:rsidRPr="00FD2888" w:rsidRDefault="00663B83" w:rsidP="00FD2888">
            <w:pPr>
              <w:pStyle w:val="PURBullet-Indented"/>
            </w:pPr>
            <w:r w:rsidRPr="00FD2888">
              <w:t>Microsoft Dynamics CRM 2013 para Microsoft Office Outlook</w:t>
            </w:r>
          </w:p>
          <w:p w14:paraId="59E58991" w14:textId="77777777" w:rsidR="00663B83" w:rsidRPr="00FD2888" w:rsidRDefault="00663B83" w:rsidP="00FD2888">
            <w:pPr>
              <w:pStyle w:val="PURBullet-Indented"/>
            </w:pPr>
            <w:r w:rsidRPr="00FD2888">
              <w:t>Microsoft E-Mail Router and Rule Deployment Wizard para Microsoft Dynamics CRM 2013</w:t>
            </w:r>
          </w:p>
          <w:p w14:paraId="59E58992" w14:textId="77777777" w:rsidR="00663B83" w:rsidRPr="00FD2888" w:rsidRDefault="00663B83" w:rsidP="00FD2888">
            <w:pPr>
              <w:pStyle w:val="PURBullet-Indented"/>
            </w:pPr>
            <w:r w:rsidRPr="00FD2888">
              <w:t>Microsoft Dynamics CRM Reporting Extensions para Microsoft Dynamics CRM 2013</w:t>
            </w:r>
          </w:p>
          <w:p w14:paraId="59E58993" w14:textId="77777777" w:rsidR="003C634F" w:rsidRPr="00FD2888" w:rsidRDefault="003C634F" w:rsidP="00FD2888">
            <w:pPr>
              <w:pStyle w:val="PURBullet-Indented"/>
            </w:pPr>
            <w:r w:rsidRPr="00FD2888">
              <w:t>Marketing Pilot Connector para Microsoft Dynamics CRM</w:t>
            </w:r>
          </w:p>
          <w:p w14:paraId="59E58994" w14:textId="77777777" w:rsidR="003C634F" w:rsidRPr="00B87DF9" w:rsidRDefault="003C634F" w:rsidP="00FD2888">
            <w:pPr>
              <w:pStyle w:val="PURBullet-Indented"/>
              <w:rPr>
                <w:lang w:val="es-ES"/>
              </w:rPr>
            </w:pPr>
            <w:r w:rsidRPr="00B87DF9">
              <w:rPr>
                <w:lang w:val="es-ES"/>
              </w:rPr>
              <w:t>Microsoft Dynamics CRM para dispositivos compatíveis</w:t>
            </w:r>
          </w:p>
        </w:tc>
        <w:tc>
          <w:tcPr>
            <w:tcW w:w="4835" w:type="dxa"/>
            <w:shd w:val="clear" w:color="auto" w:fill="FFFFFF"/>
          </w:tcPr>
          <w:p w14:paraId="59E58995" w14:textId="77777777" w:rsidR="00663B83" w:rsidRPr="00FD2888" w:rsidRDefault="00663B83" w:rsidP="00FD2888">
            <w:pPr>
              <w:pStyle w:val="PURBullet-Indented"/>
            </w:pPr>
            <w:r w:rsidRPr="00FD2888">
              <w:t>Microsoft SharePoint Grid para Microsoft Dynamics CRM 2013</w:t>
            </w:r>
          </w:p>
          <w:p w14:paraId="59E58996" w14:textId="77777777" w:rsidR="00663B83" w:rsidRPr="00FD2888" w:rsidRDefault="00663B83" w:rsidP="00FD2888">
            <w:pPr>
              <w:pStyle w:val="PURBullet-Indented"/>
            </w:pPr>
            <w:r w:rsidRPr="00FD2888">
              <w:t>Microsoft Dynamics CRM 2013 Report Authoring Extensions</w:t>
            </w:r>
          </w:p>
          <w:p w14:paraId="59E58997" w14:textId="77777777" w:rsidR="00663B83" w:rsidRPr="00FD2888" w:rsidRDefault="00663B83" w:rsidP="00FD2888">
            <w:pPr>
              <w:pStyle w:val="PURBullet-Indented"/>
            </w:pPr>
            <w:r w:rsidRPr="00FD2888">
              <w:t>Microsoft Dynamics CRM 2013 Best Practices Analyzer</w:t>
            </w:r>
          </w:p>
          <w:p w14:paraId="59E58998" w14:textId="77777777" w:rsidR="00663B83" w:rsidRPr="00FD2888" w:rsidRDefault="00663B83" w:rsidP="00FD2888">
            <w:pPr>
              <w:pStyle w:val="PURBullet-Indented"/>
              <w:rPr>
                <w:lang w:val="pt-PT"/>
              </w:rPr>
            </w:pPr>
            <w:r w:rsidRPr="00FD2888">
              <w:t>Microsoft Dynamics CRM 2013 Multilingual User Interface (MUI)</w:t>
            </w:r>
          </w:p>
        </w:tc>
      </w:tr>
      <w:tr w:rsidR="00663B83" w:rsidRPr="00FD2888" w14:paraId="59E5899B" w14:textId="77777777" w:rsidTr="007A4D2C">
        <w:tc>
          <w:tcPr>
            <w:tcW w:w="10750" w:type="dxa"/>
            <w:gridSpan w:val="2"/>
            <w:shd w:val="clear" w:color="auto" w:fill="FFFFFF"/>
            <w:tcMar>
              <w:top w:w="43" w:type="dxa"/>
              <w:left w:w="115" w:type="dxa"/>
              <w:bottom w:w="43" w:type="dxa"/>
              <w:right w:w="115" w:type="dxa"/>
            </w:tcMar>
          </w:tcPr>
          <w:p w14:paraId="59E5899A" w14:textId="77777777" w:rsidR="00663B83" w:rsidRPr="00FD2888" w:rsidRDefault="00663B83" w:rsidP="00FD2888">
            <w:pPr>
              <w:pStyle w:val="PURTableHeaderBlue"/>
            </w:pPr>
            <w:r w:rsidRPr="00FD2888">
              <w:lastRenderedPageBreak/>
              <w:t>Microsoft Dynamics GP 2013</w:t>
            </w:r>
          </w:p>
        </w:tc>
      </w:tr>
      <w:tr w:rsidR="00663B83" w:rsidRPr="00B87DF9" w14:paraId="59E5899F" w14:textId="77777777" w:rsidTr="007A4D2C">
        <w:tc>
          <w:tcPr>
            <w:tcW w:w="10750" w:type="dxa"/>
            <w:gridSpan w:val="2"/>
            <w:shd w:val="clear" w:color="auto" w:fill="FFFFFF"/>
            <w:tcMar>
              <w:top w:w="43" w:type="dxa"/>
              <w:left w:w="115" w:type="dxa"/>
              <w:bottom w:w="43" w:type="dxa"/>
              <w:right w:w="115" w:type="dxa"/>
            </w:tcMar>
          </w:tcPr>
          <w:p w14:paraId="59E5899C" w14:textId="77777777" w:rsidR="00663B83" w:rsidRPr="00FD2888" w:rsidRDefault="00663B83" w:rsidP="00FD2888">
            <w:pPr>
              <w:pStyle w:val="PURBullet-Indented"/>
            </w:pPr>
            <w:r w:rsidRPr="00FD2888">
              <w:t>Software Cliente Pleno do Microsoft Dynamics GP 2013 Windows.</w:t>
            </w:r>
          </w:p>
          <w:p w14:paraId="59E5899D" w14:textId="77777777" w:rsidR="00663B83" w:rsidRPr="00FD2888" w:rsidRDefault="00663B83" w:rsidP="00FD2888">
            <w:pPr>
              <w:pStyle w:val="PURBullet-Indented"/>
            </w:pPr>
            <w:r w:rsidRPr="00FD2888">
              <w:t>Software Cliente do Management Reporter Designer para Microsoft Dynamics GP 2013</w:t>
            </w:r>
          </w:p>
          <w:p w14:paraId="59E5899E" w14:textId="77777777" w:rsidR="00663B83" w:rsidRPr="00FD2888" w:rsidRDefault="00B82C66" w:rsidP="00FD2888">
            <w:pPr>
              <w:pStyle w:val="PURBullet-Indented"/>
              <w:rPr>
                <w:lang w:val="fr-FR"/>
              </w:rPr>
            </w:pPr>
            <w:r w:rsidRPr="00B87DF9">
              <w:rPr>
                <w:lang w:val="fr-FR"/>
              </w:rPr>
              <w:t xml:space="preserve">Microsoft Dynamics GP 2013 Web Client </w:t>
            </w:r>
          </w:p>
        </w:tc>
      </w:tr>
      <w:tr w:rsidR="00663B83" w:rsidRPr="00FD2888" w14:paraId="59E589A1" w14:textId="77777777" w:rsidTr="007A4D2C">
        <w:tc>
          <w:tcPr>
            <w:tcW w:w="10750" w:type="dxa"/>
            <w:gridSpan w:val="2"/>
            <w:shd w:val="clear" w:color="auto" w:fill="FFFFFF"/>
            <w:tcMar>
              <w:top w:w="43" w:type="dxa"/>
              <w:left w:w="115" w:type="dxa"/>
              <w:bottom w:w="43" w:type="dxa"/>
              <w:right w:w="115" w:type="dxa"/>
            </w:tcMar>
          </w:tcPr>
          <w:p w14:paraId="59E589A0" w14:textId="77777777" w:rsidR="00663B83" w:rsidRPr="00FD2888" w:rsidRDefault="00663B83" w:rsidP="00FD2888">
            <w:pPr>
              <w:pStyle w:val="PURTableHeaderBlue"/>
            </w:pPr>
            <w:r w:rsidRPr="00FD2888">
              <w:t>Microsoft Dynamics NAV 2013 R2</w:t>
            </w:r>
          </w:p>
        </w:tc>
      </w:tr>
      <w:tr w:rsidR="00663B83" w:rsidRPr="00FD2888" w14:paraId="59E589A5" w14:textId="77777777" w:rsidTr="007A4D2C">
        <w:tc>
          <w:tcPr>
            <w:tcW w:w="10750" w:type="dxa"/>
            <w:gridSpan w:val="2"/>
            <w:shd w:val="clear" w:color="auto" w:fill="FFFFFF"/>
            <w:tcMar>
              <w:top w:w="43" w:type="dxa"/>
              <w:left w:w="115" w:type="dxa"/>
              <w:bottom w:w="43" w:type="dxa"/>
              <w:right w:w="115" w:type="dxa"/>
            </w:tcMar>
          </w:tcPr>
          <w:p w14:paraId="59E589A2" w14:textId="77777777" w:rsidR="00663B83" w:rsidRPr="00FD2888" w:rsidRDefault="00663B83" w:rsidP="00FD2888">
            <w:pPr>
              <w:pStyle w:val="PURBullet-Indented"/>
            </w:pPr>
            <w:r w:rsidRPr="00FD2888">
              <w:t>Software Cliente Pleno do Microsoft Dynamics NAV 2013 R2 Windows.</w:t>
            </w:r>
          </w:p>
          <w:p w14:paraId="59E589A3" w14:textId="77777777" w:rsidR="00663B83" w:rsidRPr="00B87DF9" w:rsidRDefault="00B82C66" w:rsidP="00FD2888">
            <w:pPr>
              <w:pStyle w:val="PURBullet-Indented"/>
              <w:rPr>
                <w:lang w:val="fr-FR"/>
              </w:rPr>
            </w:pPr>
            <w:r w:rsidRPr="00B87DF9">
              <w:rPr>
                <w:lang w:val="fr-FR"/>
              </w:rPr>
              <w:t>Microsoft Dynamics NAV 2013 R2 Web Client</w:t>
            </w:r>
          </w:p>
          <w:p w14:paraId="59E589A4" w14:textId="77777777" w:rsidR="00B82C66" w:rsidRPr="00FD2888" w:rsidRDefault="00B82C66" w:rsidP="00FD2888">
            <w:pPr>
              <w:pStyle w:val="PURBullet-Indented"/>
            </w:pPr>
            <w:r w:rsidRPr="00FD2888">
              <w:t>Microsoft Dynamics NAV 2013 R2 SharePoint Client</w:t>
            </w:r>
          </w:p>
        </w:tc>
      </w:tr>
      <w:tr w:rsidR="00663B83" w:rsidRPr="00FD2888" w14:paraId="59E589A7" w14:textId="77777777" w:rsidTr="007A4D2C">
        <w:tc>
          <w:tcPr>
            <w:tcW w:w="10750" w:type="dxa"/>
            <w:gridSpan w:val="2"/>
            <w:shd w:val="clear" w:color="auto" w:fill="FFFFFF"/>
            <w:tcMar>
              <w:top w:w="43" w:type="dxa"/>
              <w:left w:w="115" w:type="dxa"/>
              <w:bottom w:w="43" w:type="dxa"/>
              <w:right w:w="115" w:type="dxa"/>
            </w:tcMar>
          </w:tcPr>
          <w:p w14:paraId="59E589A6" w14:textId="77777777" w:rsidR="00663B83" w:rsidRPr="00FD2888" w:rsidRDefault="00663B83" w:rsidP="00FD2888">
            <w:pPr>
              <w:pStyle w:val="PURTableHeaderBlue"/>
            </w:pPr>
            <w:r w:rsidRPr="00FD2888">
              <w:t>Microsoft Dynamics SL 2011</w:t>
            </w:r>
          </w:p>
        </w:tc>
      </w:tr>
      <w:tr w:rsidR="00663B83" w:rsidRPr="00B87DF9" w14:paraId="59E589AB" w14:textId="77777777" w:rsidTr="007A4D2C">
        <w:tc>
          <w:tcPr>
            <w:tcW w:w="10750" w:type="dxa"/>
            <w:gridSpan w:val="2"/>
            <w:shd w:val="clear" w:color="auto" w:fill="FFFFFF"/>
            <w:tcMar>
              <w:top w:w="43" w:type="dxa"/>
              <w:left w:w="115" w:type="dxa"/>
              <w:bottom w:w="43" w:type="dxa"/>
              <w:right w:w="115" w:type="dxa"/>
            </w:tcMar>
          </w:tcPr>
          <w:p w14:paraId="59E589A8" w14:textId="77777777" w:rsidR="00663B83" w:rsidRPr="00FD2888" w:rsidRDefault="00663B83" w:rsidP="00FD2888">
            <w:pPr>
              <w:pStyle w:val="PURBullet-Indented"/>
            </w:pPr>
            <w:r w:rsidRPr="00FD2888">
              <w:t>Software Cliente Pleno DO Microsoft Dynamics SL 2011 Windows.</w:t>
            </w:r>
          </w:p>
          <w:p w14:paraId="59E589A9" w14:textId="77777777" w:rsidR="00663B83" w:rsidRPr="00FD2888" w:rsidRDefault="00663B83" w:rsidP="00FD2888">
            <w:pPr>
              <w:pStyle w:val="PURBullet-Indented"/>
            </w:pPr>
            <w:r w:rsidRPr="00FD2888">
              <w:t>Software Cliente do Management Reporter Designer para Microsoft SL 2011</w:t>
            </w:r>
          </w:p>
          <w:p w14:paraId="59E589AA" w14:textId="77777777" w:rsidR="00663B83" w:rsidRPr="00B87DF9" w:rsidRDefault="00663B83" w:rsidP="00FD2888">
            <w:pPr>
              <w:pStyle w:val="PURBullet-Indented"/>
              <w:rPr>
                <w:lang w:val="es-ES"/>
              </w:rPr>
            </w:pPr>
            <w:r w:rsidRPr="00B87DF9">
              <w:rPr>
                <w:lang w:val="es-ES"/>
              </w:rPr>
              <w:t>Conector para Microsoft Dynamics SL 2011 para Dynamics CRM 2011</w:t>
            </w:r>
          </w:p>
        </w:tc>
      </w:tr>
      <w:tr w:rsidR="00663B83" w:rsidRPr="00FD2888" w14:paraId="59E589AD" w14:textId="77777777" w:rsidTr="007A4D2C">
        <w:tc>
          <w:tcPr>
            <w:tcW w:w="10750" w:type="dxa"/>
            <w:gridSpan w:val="2"/>
            <w:shd w:val="clear" w:color="auto" w:fill="FFFFFF"/>
            <w:tcMar>
              <w:top w:w="43" w:type="dxa"/>
              <w:left w:w="115" w:type="dxa"/>
              <w:bottom w:w="43" w:type="dxa"/>
              <w:right w:w="115" w:type="dxa"/>
            </w:tcMar>
          </w:tcPr>
          <w:p w14:paraId="59E589AC" w14:textId="77777777" w:rsidR="00663B83" w:rsidRPr="00FD2888" w:rsidRDefault="00663B83" w:rsidP="00FD2888">
            <w:pPr>
              <w:pStyle w:val="PURTableHeaderBlue"/>
            </w:pPr>
            <w:r w:rsidRPr="00FD2888">
              <w:t>Project Server 2013</w:t>
            </w:r>
          </w:p>
        </w:tc>
      </w:tr>
      <w:tr w:rsidR="00663B83" w:rsidRPr="00FD2888" w14:paraId="59E589AF" w14:textId="77777777" w:rsidTr="007A4D2C">
        <w:tc>
          <w:tcPr>
            <w:tcW w:w="10750" w:type="dxa"/>
            <w:gridSpan w:val="2"/>
            <w:shd w:val="clear" w:color="auto" w:fill="FFFFFF"/>
            <w:tcMar>
              <w:top w:w="43" w:type="dxa"/>
              <w:left w:w="115" w:type="dxa"/>
              <w:bottom w:w="43" w:type="dxa"/>
              <w:right w:w="115" w:type="dxa"/>
            </w:tcMar>
          </w:tcPr>
          <w:p w14:paraId="59E589AE" w14:textId="77777777" w:rsidR="00663B83" w:rsidRPr="00FD2888" w:rsidRDefault="00663B83" w:rsidP="00FD2888">
            <w:pPr>
              <w:pStyle w:val="PURBullet-Indented"/>
            </w:pPr>
            <w:r w:rsidRPr="00FD2888">
              <w:t>Software Development Kit (SDK)</w:t>
            </w:r>
          </w:p>
        </w:tc>
      </w:tr>
      <w:tr w:rsidR="00663B83" w:rsidRPr="00FD2888" w14:paraId="59E589B1" w14:textId="77777777" w:rsidTr="007A4D2C">
        <w:tc>
          <w:tcPr>
            <w:tcW w:w="10750" w:type="dxa"/>
            <w:gridSpan w:val="2"/>
            <w:shd w:val="clear" w:color="auto" w:fill="FFFFFF"/>
            <w:tcMar>
              <w:top w:w="43" w:type="dxa"/>
              <w:left w:w="115" w:type="dxa"/>
              <w:bottom w:w="43" w:type="dxa"/>
              <w:right w:w="115" w:type="dxa"/>
            </w:tcMar>
          </w:tcPr>
          <w:p w14:paraId="59E589B0" w14:textId="77777777" w:rsidR="00663B83" w:rsidRPr="00FD2888" w:rsidRDefault="00663B83" w:rsidP="00FD2888">
            <w:pPr>
              <w:pStyle w:val="PURTableHeaderBlue"/>
            </w:pPr>
            <w:r w:rsidRPr="00FD2888">
              <w:t>SharePoint Server 2013</w:t>
            </w:r>
          </w:p>
        </w:tc>
      </w:tr>
      <w:tr w:rsidR="00663B83" w:rsidRPr="00FD2888" w14:paraId="59E589B3" w14:textId="77777777" w:rsidTr="007A4D2C">
        <w:tc>
          <w:tcPr>
            <w:tcW w:w="10750" w:type="dxa"/>
            <w:gridSpan w:val="2"/>
            <w:shd w:val="clear" w:color="auto" w:fill="FFFFFF"/>
            <w:tcMar>
              <w:top w:w="43" w:type="dxa"/>
              <w:left w:w="115" w:type="dxa"/>
              <w:bottom w:w="43" w:type="dxa"/>
              <w:right w:w="115" w:type="dxa"/>
            </w:tcMar>
          </w:tcPr>
          <w:p w14:paraId="59E589B2" w14:textId="77777777" w:rsidR="005079C2" w:rsidRPr="00FD2888" w:rsidRDefault="00663B83" w:rsidP="00FD2888">
            <w:pPr>
              <w:pStyle w:val="PURBullet-Indented"/>
            </w:pPr>
            <w:r w:rsidRPr="00FD2888">
              <w:t>Software Development Kit (SDK)</w:t>
            </w:r>
          </w:p>
        </w:tc>
      </w:tr>
      <w:tr w:rsidR="005079C2" w:rsidRPr="00FD2888" w14:paraId="59E589B5" w14:textId="77777777" w:rsidTr="007A4D2C">
        <w:tc>
          <w:tcPr>
            <w:tcW w:w="10750" w:type="dxa"/>
            <w:gridSpan w:val="2"/>
            <w:shd w:val="clear" w:color="auto" w:fill="FFFFFF"/>
            <w:tcMar>
              <w:top w:w="43" w:type="dxa"/>
              <w:left w:w="115" w:type="dxa"/>
              <w:bottom w:w="43" w:type="dxa"/>
              <w:right w:w="115" w:type="dxa"/>
            </w:tcMar>
          </w:tcPr>
          <w:p w14:paraId="59E589B4" w14:textId="77777777" w:rsidR="005079C2" w:rsidRPr="00FD2888" w:rsidRDefault="005079C2" w:rsidP="00FD2888">
            <w:pPr>
              <w:pStyle w:val="PURTableHeaderBlue"/>
            </w:pPr>
            <w:r w:rsidRPr="00FD2888">
              <w:t>SharePoint 2013 Hosting</w:t>
            </w:r>
          </w:p>
        </w:tc>
      </w:tr>
      <w:tr w:rsidR="005079C2" w:rsidRPr="00FD2888" w14:paraId="59E589B7" w14:textId="77777777" w:rsidTr="007A4D2C">
        <w:tc>
          <w:tcPr>
            <w:tcW w:w="10750" w:type="dxa"/>
            <w:gridSpan w:val="2"/>
            <w:shd w:val="clear" w:color="auto" w:fill="FFFFFF"/>
            <w:tcMar>
              <w:top w:w="43" w:type="dxa"/>
              <w:left w:w="115" w:type="dxa"/>
              <w:bottom w:w="43" w:type="dxa"/>
              <w:right w:w="115" w:type="dxa"/>
            </w:tcMar>
          </w:tcPr>
          <w:p w14:paraId="59E589B6" w14:textId="77777777" w:rsidR="005079C2" w:rsidRPr="00FD2888" w:rsidRDefault="005079C2" w:rsidP="00FD2888">
            <w:pPr>
              <w:pStyle w:val="PURBullet-Indented"/>
            </w:pPr>
            <w:r w:rsidRPr="00FD2888">
              <w:t>Software Development Kit (SDK)</w:t>
            </w:r>
          </w:p>
        </w:tc>
      </w:tr>
      <w:tr w:rsidR="000F2535" w:rsidRPr="00FD2888" w14:paraId="59E589B9" w14:textId="77777777" w:rsidTr="007A4D2C">
        <w:tc>
          <w:tcPr>
            <w:tcW w:w="10750" w:type="dxa"/>
            <w:gridSpan w:val="2"/>
            <w:shd w:val="clear" w:color="auto" w:fill="FFFFFF"/>
            <w:tcMar>
              <w:top w:w="43" w:type="dxa"/>
              <w:left w:w="115" w:type="dxa"/>
              <w:bottom w:w="43" w:type="dxa"/>
              <w:right w:w="115" w:type="dxa"/>
            </w:tcMar>
          </w:tcPr>
          <w:p w14:paraId="59E589B8" w14:textId="77777777" w:rsidR="000F2535" w:rsidRPr="00FD2888" w:rsidRDefault="000F2535" w:rsidP="00FD2888">
            <w:pPr>
              <w:pStyle w:val="PURTableHeaderBlue"/>
            </w:pPr>
            <w:r w:rsidRPr="00FD2888">
              <w:t>SQL Server 2014 Standard, Enterprise, Web e Business Intelligence</w:t>
            </w:r>
          </w:p>
        </w:tc>
      </w:tr>
      <w:tr w:rsidR="000F2535" w:rsidRPr="00FD2888" w14:paraId="59E589BC" w14:textId="77777777" w:rsidTr="007A4D2C">
        <w:tc>
          <w:tcPr>
            <w:tcW w:w="5915" w:type="dxa"/>
            <w:shd w:val="clear" w:color="auto" w:fill="FFFFFF"/>
            <w:tcMar>
              <w:top w:w="43" w:type="dxa"/>
              <w:left w:w="115" w:type="dxa"/>
              <w:bottom w:w="43" w:type="dxa"/>
              <w:right w:w="115" w:type="dxa"/>
            </w:tcMar>
          </w:tcPr>
          <w:p w14:paraId="59E589BA" w14:textId="77777777" w:rsidR="000F2535" w:rsidRPr="00FD2888" w:rsidRDefault="007E5B60" w:rsidP="00FD2888">
            <w:pPr>
              <w:pStyle w:val="PURBullet-Indented"/>
            </w:pPr>
            <w:r w:rsidRPr="00FD2888">
              <w:t>Client Tools Connectivity</w:t>
            </w:r>
          </w:p>
        </w:tc>
        <w:tc>
          <w:tcPr>
            <w:tcW w:w="4835" w:type="dxa"/>
            <w:shd w:val="clear" w:color="auto" w:fill="FFFFFF"/>
          </w:tcPr>
          <w:p w14:paraId="59E589BB" w14:textId="77777777" w:rsidR="007331A1" w:rsidRPr="00FD2888" w:rsidRDefault="0000799F" w:rsidP="00FD2888">
            <w:pPr>
              <w:pStyle w:val="PURBullet-Indented"/>
            </w:pPr>
            <w:r w:rsidRPr="00FD2888">
              <w:t>Componentes da Documentação</w:t>
            </w:r>
          </w:p>
        </w:tc>
      </w:tr>
      <w:tr w:rsidR="007331A1" w:rsidRPr="00B87DF9" w14:paraId="59E589BE" w14:textId="77777777" w:rsidTr="007A4D2C">
        <w:tc>
          <w:tcPr>
            <w:tcW w:w="10750" w:type="dxa"/>
            <w:gridSpan w:val="2"/>
            <w:shd w:val="clear" w:color="auto" w:fill="FFFFFF"/>
            <w:tcMar>
              <w:top w:w="43" w:type="dxa"/>
              <w:left w:w="115" w:type="dxa"/>
              <w:bottom w:w="43" w:type="dxa"/>
              <w:right w:w="115" w:type="dxa"/>
            </w:tcMar>
          </w:tcPr>
          <w:p w14:paraId="59E589BD" w14:textId="77777777" w:rsidR="007331A1" w:rsidRPr="00FD2888" w:rsidRDefault="007331A1" w:rsidP="00FD2888">
            <w:pPr>
              <w:pStyle w:val="PURTableHeaderBlue"/>
              <w:rPr>
                <w:lang w:val="fr-FR"/>
              </w:rPr>
            </w:pPr>
            <w:r w:rsidRPr="00B87DF9">
              <w:rPr>
                <w:lang w:val="fr-FR"/>
              </w:rPr>
              <w:t>System Center 2012 R2 Client Management Suite</w:t>
            </w:r>
          </w:p>
        </w:tc>
      </w:tr>
      <w:tr w:rsidR="007331A1" w:rsidRPr="00FD2888" w14:paraId="59E589F5" w14:textId="77777777" w:rsidTr="007A4D2C">
        <w:tc>
          <w:tcPr>
            <w:tcW w:w="5915" w:type="dxa"/>
            <w:shd w:val="clear" w:color="auto" w:fill="FFFFFF"/>
            <w:tcMar>
              <w:top w:w="43" w:type="dxa"/>
              <w:left w:w="115" w:type="dxa"/>
              <w:bottom w:w="43" w:type="dxa"/>
              <w:right w:w="115" w:type="dxa"/>
            </w:tcMar>
          </w:tcPr>
          <w:p w14:paraId="59E589BF" w14:textId="77777777" w:rsidR="007331A1" w:rsidRPr="00FD2888" w:rsidRDefault="007331A1" w:rsidP="00FD2888">
            <w:pPr>
              <w:pStyle w:val="PURBullet"/>
            </w:pPr>
            <w:r w:rsidRPr="00FD2888">
              <w:t>Cliente do Configuration Manager</w:t>
            </w:r>
          </w:p>
          <w:p w14:paraId="59E589C0" w14:textId="77777777" w:rsidR="007331A1" w:rsidRPr="00FD2888" w:rsidRDefault="007331A1" w:rsidP="00FD2888">
            <w:pPr>
              <w:pStyle w:val="PURBullet"/>
            </w:pPr>
            <w:r w:rsidRPr="00FD2888">
              <w:t xml:space="preserve">Device Management Point </w:t>
            </w:r>
          </w:p>
          <w:p w14:paraId="59E589C1" w14:textId="77777777" w:rsidR="007331A1" w:rsidRPr="00FD2888" w:rsidRDefault="007331A1" w:rsidP="00FD2888">
            <w:pPr>
              <w:pStyle w:val="PURBullet"/>
            </w:pPr>
            <w:r w:rsidRPr="00FD2888">
              <w:t>Custom Updates Publishing Tool</w:t>
            </w:r>
          </w:p>
          <w:p w14:paraId="59E589C2" w14:textId="77777777" w:rsidR="007331A1" w:rsidRPr="00FD2888" w:rsidRDefault="007331A1" w:rsidP="00FD2888">
            <w:pPr>
              <w:pStyle w:val="PURBullet"/>
            </w:pPr>
            <w:r w:rsidRPr="00FD2888">
              <w:t>Distribution Point</w:t>
            </w:r>
          </w:p>
          <w:p w14:paraId="59E589C3" w14:textId="77777777" w:rsidR="007331A1" w:rsidRPr="00FD2888" w:rsidRDefault="007331A1" w:rsidP="00FD2888">
            <w:pPr>
              <w:pStyle w:val="PURBullet"/>
            </w:pPr>
            <w:r w:rsidRPr="00FD2888">
              <w:t>Fallback Status Point</w:t>
            </w:r>
          </w:p>
          <w:p w14:paraId="59E589C4" w14:textId="77777777" w:rsidR="007331A1" w:rsidRPr="00FD2888" w:rsidRDefault="007331A1" w:rsidP="00FD2888">
            <w:pPr>
              <w:pStyle w:val="PURBullet"/>
            </w:pPr>
            <w:r w:rsidRPr="00FD2888">
              <w:t>Inventory Tool for Microsoft Updates</w:t>
            </w:r>
          </w:p>
          <w:p w14:paraId="59E589C5" w14:textId="77777777" w:rsidR="007331A1" w:rsidRPr="00FD2888" w:rsidRDefault="007331A1" w:rsidP="00FD2888">
            <w:pPr>
              <w:pStyle w:val="PURBullet"/>
            </w:pPr>
            <w:r w:rsidRPr="00FD2888">
              <w:t>PXE Service Point</w:t>
            </w:r>
          </w:p>
          <w:p w14:paraId="59E589C6" w14:textId="77777777" w:rsidR="007331A1" w:rsidRPr="00FD2888" w:rsidRDefault="007331A1" w:rsidP="00FD2888">
            <w:pPr>
              <w:pStyle w:val="PURBullet"/>
            </w:pPr>
            <w:r w:rsidRPr="00FD2888">
              <w:t>Software Audit Collection Services</w:t>
            </w:r>
          </w:p>
          <w:p w14:paraId="59E589C7" w14:textId="77777777" w:rsidR="007331A1" w:rsidRPr="00FD2888" w:rsidRDefault="007331A1" w:rsidP="00FD2888">
            <w:pPr>
              <w:pStyle w:val="PURBullet"/>
            </w:pPr>
            <w:r w:rsidRPr="00FD2888">
              <w:t>Power Shell</w:t>
            </w:r>
          </w:p>
          <w:p w14:paraId="59E589C8" w14:textId="77777777" w:rsidR="007331A1" w:rsidRPr="00FD2888" w:rsidRDefault="007331A1" w:rsidP="00FD2888">
            <w:pPr>
              <w:pStyle w:val="PURBullet"/>
            </w:pPr>
            <w:r w:rsidRPr="00FD2888">
              <w:t>Business Intelligence Development Studio</w:t>
            </w:r>
          </w:p>
          <w:p w14:paraId="59E589C9" w14:textId="77777777" w:rsidR="007331A1" w:rsidRPr="00FD2888" w:rsidRDefault="007331A1" w:rsidP="00FD2888">
            <w:pPr>
              <w:pStyle w:val="PURBullet"/>
            </w:pPr>
            <w:r w:rsidRPr="00FD2888">
              <w:t>Legacy Components</w:t>
            </w:r>
          </w:p>
          <w:p w14:paraId="59E589CA" w14:textId="77777777" w:rsidR="007331A1" w:rsidRPr="00FD2888" w:rsidRDefault="007331A1" w:rsidP="00FD2888">
            <w:pPr>
              <w:pStyle w:val="PURBullet"/>
            </w:pPr>
            <w:r w:rsidRPr="00FD2888">
              <w:t>Notification Services Client Components</w:t>
            </w:r>
          </w:p>
          <w:p w14:paraId="59E589CB" w14:textId="77777777" w:rsidR="007331A1" w:rsidRPr="00FD2888" w:rsidRDefault="007331A1" w:rsidP="00FD2888">
            <w:pPr>
              <w:pStyle w:val="PURBullet"/>
            </w:pPr>
            <w:r w:rsidRPr="00FD2888">
              <w:t>Reporting Services Shared Tools</w:t>
            </w:r>
          </w:p>
          <w:p w14:paraId="59E589CC" w14:textId="77777777" w:rsidR="007331A1" w:rsidRPr="00FD2888" w:rsidRDefault="007331A1" w:rsidP="00FD2888">
            <w:pPr>
              <w:pStyle w:val="PURBullet"/>
            </w:pPr>
            <w:r w:rsidRPr="00FD2888">
              <w:t>Software Development Kit</w:t>
            </w:r>
          </w:p>
          <w:p w14:paraId="59E589CD" w14:textId="77777777" w:rsidR="007331A1" w:rsidRPr="00FD2888" w:rsidRDefault="007331A1" w:rsidP="00FD2888">
            <w:pPr>
              <w:pStyle w:val="PURBullet"/>
            </w:pPr>
            <w:r w:rsidRPr="00FD2888">
              <w:t>Manuais Online do SQL Server 2008</w:t>
            </w:r>
          </w:p>
          <w:p w14:paraId="59E589CE" w14:textId="77777777" w:rsidR="007331A1" w:rsidRPr="00B87DF9" w:rsidRDefault="007331A1" w:rsidP="00FD2888">
            <w:pPr>
              <w:pStyle w:val="PURBullet"/>
              <w:rPr>
                <w:lang w:val="es-ES"/>
              </w:rPr>
            </w:pPr>
            <w:r w:rsidRPr="00B87DF9">
              <w:rPr>
                <w:lang w:val="es-ES"/>
              </w:rPr>
              <w:t>Servidor de gerenciamento de data warehouse</w:t>
            </w:r>
          </w:p>
          <w:p w14:paraId="59E589CF" w14:textId="77777777" w:rsidR="007331A1" w:rsidRPr="00FD2888" w:rsidRDefault="007331A1" w:rsidP="00FD2888">
            <w:pPr>
              <w:pStyle w:val="PURBullet"/>
            </w:pPr>
            <w:r w:rsidRPr="00FD2888">
              <w:t>Console do Service Manager</w:t>
            </w:r>
          </w:p>
          <w:p w14:paraId="59E589D0" w14:textId="77777777" w:rsidR="007331A1" w:rsidRPr="00FD2888" w:rsidRDefault="007331A1" w:rsidP="00FD2888">
            <w:pPr>
              <w:pStyle w:val="PURBullet"/>
            </w:pPr>
            <w:r w:rsidRPr="00FD2888">
              <w:t>Avicode Incident Snapshot Utility</w:t>
            </w:r>
          </w:p>
          <w:p w14:paraId="59E589D1" w14:textId="77777777" w:rsidR="007331A1" w:rsidRPr="00FD2888" w:rsidRDefault="007331A1" w:rsidP="00FD2888">
            <w:pPr>
              <w:pStyle w:val="PURBullet"/>
            </w:pPr>
            <w:r w:rsidRPr="00FD2888">
              <w:t>AVIcode Intercept Agent</w:t>
            </w:r>
          </w:p>
          <w:p w14:paraId="59E589D2" w14:textId="77777777" w:rsidR="007331A1" w:rsidRPr="00FD2888" w:rsidRDefault="007331A1" w:rsidP="00FD2888">
            <w:pPr>
              <w:pStyle w:val="PURBullet"/>
            </w:pPr>
            <w:r w:rsidRPr="00FD2888">
              <w:t>Plug-in Visual Studio do AVIcode Intercept</w:t>
            </w:r>
          </w:p>
          <w:p w14:paraId="59E589D3" w14:textId="77777777" w:rsidR="007331A1" w:rsidRPr="00FD2888" w:rsidRDefault="007331A1" w:rsidP="00FD2888">
            <w:pPr>
              <w:pStyle w:val="PURBullet"/>
            </w:pPr>
            <w:r w:rsidRPr="00FD2888">
              <w:t>AVIcode SharePoint Application Cartridge</w:t>
            </w:r>
          </w:p>
          <w:p w14:paraId="59E589D4" w14:textId="77777777" w:rsidR="007331A1" w:rsidRPr="00FD2888" w:rsidRDefault="007331A1" w:rsidP="00FD2888">
            <w:pPr>
              <w:pStyle w:val="PURBullet"/>
            </w:pPr>
            <w:r w:rsidRPr="00FD2888">
              <w:t>AVIcode Advisor 5.7</w:t>
            </w:r>
          </w:p>
          <w:p w14:paraId="59E589D5" w14:textId="77777777" w:rsidR="007331A1" w:rsidRPr="00FD2888" w:rsidRDefault="007331A1" w:rsidP="00FD2888">
            <w:pPr>
              <w:pStyle w:val="PURBullet"/>
            </w:pPr>
            <w:r w:rsidRPr="00FD2888">
              <w:t>AVIcode Intercept uX Management Pack para Operations Manager 2007</w:t>
            </w:r>
          </w:p>
          <w:p w14:paraId="59E589D6" w14:textId="77777777" w:rsidR="007331A1" w:rsidRPr="00FD2888" w:rsidRDefault="007331A1" w:rsidP="00FD2888">
            <w:pPr>
              <w:pStyle w:val="PURBullet"/>
            </w:pPr>
            <w:r w:rsidRPr="00FD2888">
              <w:lastRenderedPageBreak/>
              <w:t>AVIcode SharePoint Application Management Pack para Operations Manager 2007</w:t>
            </w:r>
          </w:p>
          <w:p w14:paraId="59E589D7" w14:textId="77777777" w:rsidR="007331A1" w:rsidRPr="00FD2888" w:rsidRDefault="007331A1" w:rsidP="00FD2888">
            <w:pPr>
              <w:pStyle w:val="PURBullet"/>
            </w:pPr>
            <w:r w:rsidRPr="00FD2888">
              <w:t>Quick Integration Kit</w:t>
            </w:r>
          </w:p>
          <w:p w14:paraId="59E589D8" w14:textId="77777777" w:rsidR="007331A1" w:rsidRPr="00FD2888" w:rsidRDefault="007331A1" w:rsidP="00FD2888">
            <w:pPr>
              <w:pStyle w:val="PURBullet"/>
            </w:pPr>
            <w:r w:rsidRPr="00FD2888">
              <w:t>Opalis Integration Server 6.2.2 SP1</w:t>
            </w:r>
          </w:p>
          <w:p w14:paraId="59E589D9" w14:textId="77777777" w:rsidR="007331A1" w:rsidRPr="00FD2888" w:rsidRDefault="007331A1" w:rsidP="00FD2888">
            <w:pPr>
              <w:pStyle w:val="PURBullet"/>
            </w:pPr>
            <w:r w:rsidRPr="00FD2888">
              <w:t>Linha de Comando Remota do Data Protection Manager</w:t>
            </w:r>
          </w:p>
        </w:tc>
        <w:tc>
          <w:tcPr>
            <w:tcW w:w="4835" w:type="dxa"/>
            <w:shd w:val="clear" w:color="auto" w:fill="FFFFFF"/>
          </w:tcPr>
          <w:p w14:paraId="59E589DA" w14:textId="77777777" w:rsidR="007331A1" w:rsidRPr="00FD2888" w:rsidRDefault="007331A1" w:rsidP="00FD2888">
            <w:pPr>
              <w:pStyle w:val="PURBullet"/>
            </w:pPr>
            <w:r w:rsidRPr="00FD2888">
              <w:lastRenderedPageBreak/>
              <w:t xml:space="preserve">Management Point </w:t>
            </w:r>
          </w:p>
          <w:p w14:paraId="59E589DB" w14:textId="77777777" w:rsidR="007331A1" w:rsidRPr="00FD2888" w:rsidRDefault="007331A1" w:rsidP="00FD2888">
            <w:pPr>
              <w:pStyle w:val="PURBullet"/>
            </w:pPr>
            <w:r w:rsidRPr="00FD2888">
              <w:t xml:space="preserve">Reporting Point </w:t>
            </w:r>
          </w:p>
          <w:p w14:paraId="59E589DC" w14:textId="77777777" w:rsidR="007331A1" w:rsidRPr="00FD2888" w:rsidRDefault="007331A1" w:rsidP="00FD2888">
            <w:pPr>
              <w:pStyle w:val="PURBullet"/>
            </w:pPr>
            <w:r w:rsidRPr="00FD2888">
              <w:t>Secondary Site Server</w:t>
            </w:r>
          </w:p>
          <w:p w14:paraId="59E589DD" w14:textId="77777777" w:rsidR="007331A1" w:rsidRPr="00FD2888" w:rsidRDefault="007331A1" w:rsidP="00FD2888">
            <w:pPr>
              <w:pStyle w:val="PURBullet"/>
            </w:pPr>
            <w:r w:rsidRPr="00FD2888">
              <w:t>Server Locator Point</w:t>
            </w:r>
          </w:p>
          <w:p w14:paraId="59E589DE" w14:textId="77777777" w:rsidR="007331A1" w:rsidRPr="00FD2888" w:rsidRDefault="007331A1" w:rsidP="00FD2888">
            <w:pPr>
              <w:pStyle w:val="PURBullet"/>
            </w:pPr>
            <w:r w:rsidRPr="00FD2888">
              <w:t>Software Update Point</w:t>
            </w:r>
          </w:p>
          <w:p w14:paraId="59E589DF" w14:textId="77777777" w:rsidR="007331A1" w:rsidRPr="00FD2888" w:rsidRDefault="007331A1" w:rsidP="00FD2888">
            <w:pPr>
              <w:pStyle w:val="PURBullet"/>
            </w:pPr>
            <w:r w:rsidRPr="00FD2888">
              <w:t>State Migration Point</w:t>
            </w:r>
          </w:p>
          <w:p w14:paraId="59E589E0" w14:textId="77777777" w:rsidR="007331A1" w:rsidRPr="00FD2888" w:rsidRDefault="007331A1" w:rsidP="00FD2888">
            <w:pPr>
              <w:pStyle w:val="PURBullet"/>
            </w:pPr>
            <w:r w:rsidRPr="00FD2888">
              <w:t>System Health Validator Point</w:t>
            </w:r>
          </w:p>
          <w:p w14:paraId="59E589E1" w14:textId="77777777" w:rsidR="007331A1" w:rsidRPr="00FD2888" w:rsidRDefault="007331A1" w:rsidP="00FD2888">
            <w:pPr>
              <w:pStyle w:val="PURBullet"/>
            </w:pPr>
            <w:r w:rsidRPr="00FD2888">
              <w:t>Out of Band Service Point</w:t>
            </w:r>
          </w:p>
          <w:p w14:paraId="59E589E2" w14:textId="77777777" w:rsidR="007331A1" w:rsidRPr="00FD2888" w:rsidRDefault="007331A1" w:rsidP="00FD2888">
            <w:pPr>
              <w:pStyle w:val="PURBullet"/>
            </w:pPr>
            <w:r w:rsidRPr="00FD2888">
              <w:t>Connector Framework</w:t>
            </w:r>
          </w:p>
          <w:p w14:paraId="59E589E3" w14:textId="77777777" w:rsidR="007331A1" w:rsidRPr="00FD2888" w:rsidRDefault="007331A1" w:rsidP="00FD2888">
            <w:pPr>
              <w:pStyle w:val="PURBullet"/>
            </w:pPr>
            <w:r w:rsidRPr="00FD2888">
              <w:t>Analysis Services Shared Tools</w:t>
            </w:r>
          </w:p>
          <w:p w14:paraId="59E589E4" w14:textId="77777777" w:rsidR="007331A1" w:rsidRPr="00FD2888" w:rsidRDefault="007331A1" w:rsidP="00FD2888">
            <w:pPr>
              <w:pStyle w:val="PURBullet"/>
            </w:pPr>
            <w:r w:rsidRPr="00FD2888">
              <w:t>Connectivity Components</w:t>
            </w:r>
          </w:p>
          <w:p w14:paraId="59E589E5" w14:textId="77777777" w:rsidR="007331A1" w:rsidRPr="00FD2888" w:rsidRDefault="007331A1" w:rsidP="00FD2888">
            <w:pPr>
              <w:pStyle w:val="PURBullet"/>
            </w:pPr>
            <w:r w:rsidRPr="00FD2888">
              <w:t>Management Tools</w:t>
            </w:r>
          </w:p>
          <w:p w14:paraId="59E589E6" w14:textId="77777777" w:rsidR="007331A1" w:rsidRPr="00FD2888" w:rsidRDefault="007331A1" w:rsidP="00FD2888">
            <w:pPr>
              <w:pStyle w:val="PURBullet"/>
            </w:pPr>
            <w:r w:rsidRPr="00FD2888">
              <w:t>Reporting Services Report Manager</w:t>
            </w:r>
          </w:p>
          <w:p w14:paraId="59E589E7" w14:textId="77777777" w:rsidR="007331A1" w:rsidRPr="00FD2888" w:rsidRDefault="007331A1" w:rsidP="00FD2888">
            <w:pPr>
              <w:pStyle w:val="PURBullet"/>
            </w:pPr>
            <w:r w:rsidRPr="00FD2888">
              <w:t>SQL Server 2008 Shared Tools</w:t>
            </w:r>
          </w:p>
          <w:p w14:paraId="59E589E8" w14:textId="77777777" w:rsidR="007331A1" w:rsidRPr="00FD2888" w:rsidRDefault="007331A1" w:rsidP="00FD2888">
            <w:pPr>
              <w:pStyle w:val="PURBullet"/>
            </w:pPr>
            <w:r w:rsidRPr="00FD2888">
              <w:t>SQLXML Client Features</w:t>
            </w:r>
          </w:p>
          <w:p w14:paraId="59E589E9" w14:textId="77777777" w:rsidR="007331A1" w:rsidRPr="00FD2888" w:rsidRDefault="007331A1" w:rsidP="00FD2888">
            <w:pPr>
              <w:pStyle w:val="PURBullet"/>
            </w:pPr>
            <w:r w:rsidRPr="00FD2888">
              <w:t>SQL Server Mobile Server Tools</w:t>
            </w:r>
          </w:p>
          <w:p w14:paraId="59E589EA" w14:textId="77777777" w:rsidR="007331A1" w:rsidRPr="00B87DF9" w:rsidRDefault="007331A1" w:rsidP="00FD2888">
            <w:pPr>
              <w:pStyle w:val="PURBullet"/>
              <w:rPr>
                <w:lang w:val="es-ES"/>
              </w:rPr>
            </w:pPr>
            <w:r w:rsidRPr="00B87DF9">
              <w:rPr>
                <w:lang w:val="es-ES"/>
              </w:rPr>
              <w:t>Banco de dados de data warehouse</w:t>
            </w:r>
          </w:p>
          <w:p w14:paraId="59E589EB" w14:textId="77777777" w:rsidR="007331A1" w:rsidRPr="00FD2888" w:rsidRDefault="007331A1" w:rsidP="00FD2888">
            <w:pPr>
              <w:pStyle w:val="PURBullet"/>
            </w:pPr>
            <w:r w:rsidRPr="00FD2888">
              <w:t>Self-service portal</w:t>
            </w:r>
          </w:p>
          <w:p w14:paraId="59E589EC" w14:textId="77777777" w:rsidR="007331A1" w:rsidRPr="00FD2888" w:rsidRDefault="007331A1" w:rsidP="00FD2888">
            <w:pPr>
              <w:pStyle w:val="PURBullet"/>
            </w:pPr>
            <w:r w:rsidRPr="00FD2888">
              <w:t>AVIcode Incident Upload Utility</w:t>
            </w:r>
          </w:p>
          <w:p w14:paraId="59E589ED" w14:textId="77777777" w:rsidR="007331A1" w:rsidRPr="00FD2888" w:rsidRDefault="007331A1" w:rsidP="00FD2888">
            <w:pPr>
              <w:pStyle w:val="PURBullet"/>
            </w:pPr>
            <w:r w:rsidRPr="00FD2888">
              <w:t>AVIcode Intercept SE-Viewer</w:t>
            </w:r>
          </w:p>
          <w:p w14:paraId="59E589EE" w14:textId="77777777" w:rsidR="007331A1" w:rsidRPr="00FD2888" w:rsidRDefault="007331A1" w:rsidP="00FD2888">
            <w:pPr>
              <w:pStyle w:val="PURBullet"/>
            </w:pPr>
            <w:r w:rsidRPr="00FD2888">
              <w:t>AVIcode BizTalk Application Cartridge</w:t>
            </w:r>
          </w:p>
          <w:p w14:paraId="59E589EF" w14:textId="77777777" w:rsidR="007331A1" w:rsidRPr="00FD2888" w:rsidRDefault="007331A1" w:rsidP="00FD2888">
            <w:pPr>
              <w:pStyle w:val="PURBullet"/>
            </w:pPr>
            <w:r w:rsidRPr="00FD2888">
              <w:t>AVIcode Reporting Services Cartridge</w:t>
            </w:r>
          </w:p>
          <w:p w14:paraId="59E589F0" w14:textId="77777777" w:rsidR="007331A1" w:rsidRPr="00FD2888" w:rsidRDefault="007331A1" w:rsidP="00FD2888">
            <w:pPr>
              <w:pStyle w:val="PURBullet"/>
            </w:pPr>
            <w:r w:rsidRPr="00FD2888">
              <w:t>AVIcode .NET Enterprise Management Pack 5.7 para Operations Manager 2007</w:t>
            </w:r>
          </w:p>
          <w:p w14:paraId="59E589F1" w14:textId="77777777" w:rsidR="007331A1" w:rsidRPr="00FD2888" w:rsidRDefault="007331A1" w:rsidP="00FD2888">
            <w:pPr>
              <w:pStyle w:val="PURBullet"/>
            </w:pPr>
            <w:r w:rsidRPr="00FD2888">
              <w:lastRenderedPageBreak/>
              <w:t>AVIcode BizTalk Application Management Pack para Operations Manager 2007</w:t>
            </w:r>
          </w:p>
          <w:p w14:paraId="59E589F2" w14:textId="77777777" w:rsidR="007331A1" w:rsidRPr="00FD2888" w:rsidRDefault="007331A1" w:rsidP="00FD2888">
            <w:pPr>
              <w:pStyle w:val="PURBullet"/>
            </w:pPr>
            <w:r w:rsidRPr="00FD2888">
              <w:t>AVIcode Reporting Services Management Pack para Operations Manager 2007Opalis Integration Server</w:t>
            </w:r>
          </w:p>
          <w:p w14:paraId="59E589F3" w14:textId="77777777" w:rsidR="007331A1" w:rsidRPr="00FD2888" w:rsidRDefault="007331A1" w:rsidP="00FD2888">
            <w:pPr>
              <w:pStyle w:val="PURBullet"/>
            </w:pPr>
            <w:r w:rsidRPr="00FD2888">
              <w:t>Opalis Operator Console Installer</w:t>
            </w:r>
          </w:p>
          <w:p w14:paraId="59E589F4" w14:textId="77777777" w:rsidR="007331A1" w:rsidRPr="00FD2888" w:rsidRDefault="007331A1" w:rsidP="00FD2888">
            <w:pPr>
              <w:pStyle w:val="PURBullet"/>
            </w:pPr>
            <w:r w:rsidRPr="00FD2888">
              <w:t>Agente do Data Protection Manager 2010</w:t>
            </w:r>
          </w:p>
        </w:tc>
      </w:tr>
      <w:tr w:rsidR="007331A1" w:rsidRPr="00FD2888" w14:paraId="59E589F7" w14:textId="77777777" w:rsidTr="007A4D2C">
        <w:tc>
          <w:tcPr>
            <w:tcW w:w="10750" w:type="dxa"/>
            <w:gridSpan w:val="2"/>
            <w:shd w:val="clear" w:color="auto" w:fill="FFFFFF"/>
            <w:tcMar>
              <w:top w:w="43" w:type="dxa"/>
              <w:left w:w="115" w:type="dxa"/>
              <w:bottom w:w="43" w:type="dxa"/>
              <w:right w:w="115" w:type="dxa"/>
            </w:tcMar>
          </w:tcPr>
          <w:p w14:paraId="59E589F6" w14:textId="77777777" w:rsidR="007331A1" w:rsidRPr="00FD2888" w:rsidRDefault="007331A1" w:rsidP="00FD2888">
            <w:pPr>
              <w:pStyle w:val="PURTableHeaderBlue"/>
            </w:pPr>
            <w:r w:rsidRPr="00FD2888">
              <w:lastRenderedPageBreak/>
              <w:t>System Center 2012 R2 Configuration Manager</w:t>
            </w:r>
          </w:p>
        </w:tc>
      </w:tr>
      <w:tr w:rsidR="007331A1" w:rsidRPr="00FD2888" w14:paraId="59E58A1E" w14:textId="77777777" w:rsidTr="007A4D2C">
        <w:tc>
          <w:tcPr>
            <w:tcW w:w="5915" w:type="dxa"/>
            <w:shd w:val="clear" w:color="auto" w:fill="FFFFFF"/>
            <w:tcMar>
              <w:top w:w="43" w:type="dxa"/>
              <w:left w:w="115" w:type="dxa"/>
              <w:bottom w:w="43" w:type="dxa"/>
              <w:right w:w="115" w:type="dxa"/>
            </w:tcMar>
          </w:tcPr>
          <w:p w14:paraId="59E589F8" w14:textId="77777777" w:rsidR="007331A1" w:rsidRPr="00FD2888" w:rsidRDefault="007331A1" w:rsidP="00FD2888">
            <w:pPr>
              <w:pStyle w:val="PURBullet"/>
            </w:pPr>
            <w:r w:rsidRPr="00FD2888">
              <w:t>Cliente do Configuration Manager</w:t>
            </w:r>
          </w:p>
          <w:p w14:paraId="59E589F9" w14:textId="77777777" w:rsidR="007331A1" w:rsidRPr="00FD2888" w:rsidRDefault="007331A1" w:rsidP="00FD2888">
            <w:pPr>
              <w:pStyle w:val="PURBullet"/>
            </w:pPr>
            <w:r w:rsidRPr="00FD2888">
              <w:t>Device Management Point</w:t>
            </w:r>
          </w:p>
          <w:p w14:paraId="59E589FA" w14:textId="77777777" w:rsidR="007331A1" w:rsidRPr="00FD2888" w:rsidRDefault="007331A1" w:rsidP="00FD2888">
            <w:pPr>
              <w:pStyle w:val="PURBullet"/>
            </w:pPr>
            <w:r w:rsidRPr="00FD2888">
              <w:t>Custom Updates Publishing Tool</w:t>
            </w:r>
          </w:p>
          <w:p w14:paraId="59E589FB" w14:textId="77777777" w:rsidR="007331A1" w:rsidRPr="00FD2888" w:rsidRDefault="007331A1" w:rsidP="00FD2888">
            <w:pPr>
              <w:pStyle w:val="PURBullet"/>
            </w:pPr>
            <w:r w:rsidRPr="00FD2888">
              <w:t>Distribution Point</w:t>
            </w:r>
          </w:p>
          <w:p w14:paraId="59E589FC" w14:textId="77777777" w:rsidR="007331A1" w:rsidRPr="00FD2888" w:rsidRDefault="007331A1" w:rsidP="00FD2888">
            <w:pPr>
              <w:pStyle w:val="PURBullet"/>
            </w:pPr>
            <w:r w:rsidRPr="00FD2888">
              <w:t>Fallback Status Point</w:t>
            </w:r>
          </w:p>
          <w:p w14:paraId="59E589FD" w14:textId="77777777" w:rsidR="007331A1" w:rsidRPr="00FD2888" w:rsidRDefault="007331A1" w:rsidP="00FD2888">
            <w:pPr>
              <w:pStyle w:val="PURBullet"/>
            </w:pPr>
            <w:r w:rsidRPr="00FD2888">
              <w:t>Inventory Tool for Microsoft Updates</w:t>
            </w:r>
          </w:p>
          <w:p w14:paraId="59E589FE" w14:textId="77777777" w:rsidR="007331A1" w:rsidRPr="00FD2888" w:rsidRDefault="007331A1" w:rsidP="00FD2888">
            <w:pPr>
              <w:pStyle w:val="PURBullet"/>
            </w:pPr>
            <w:r w:rsidRPr="00FD2888">
              <w:t>PXE Service Point</w:t>
            </w:r>
          </w:p>
          <w:p w14:paraId="59E589FF" w14:textId="77777777" w:rsidR="007331A1" w:rsidRPr="00FD2888" w:rsidRDefault="007331A1" w:rsidP="00FD2888">
            <w:pPr>
              <w:pStyle w:val="PURBullet"/>
            </w:pPr>
            <w:r w:rsidRPr="00FD2888">
              <w:t>Management Point</w:t>
            </w:r>
          </w:p>
          <w:p w14:paraId="59E58A00" w14:textId="77777777" w:rsidR="007331A1" w:rsidRPr="00FD2888" w:rsidRDefault="007331A1" w:rsidP="00FD2888">
            <w:pPr>
              <w:pStyle w:val="PURBullet"/>
            </w:pPr>
            <w:r w:rsidRPr="00FD2888">
              <w:t>Virtual Machine Manager Agent</w:t>
            </w:r>
          </w:p>
          <w:p w14:paraId="59E58A01" w14:textId="77777777" w:rsidR="007331A1" w:rsidRPr="00FD2888" w:rsidRDefault="007331A1" w:rsidP="00FD2888">
            <w:pPr>
              <w:pStyle w:val="PURBullet"/>
            </w:pPr>
            <w:r w:rsidRPr="00FD2888">
              <w:t>Console do Administrador</w:t>
            </w:r>
          </w:p>
          <w:p w14:paraId="59E58A02" w14:textId="77777777" w:rsidR="007331A1" w:rsidRPr="00FD2888" w:rsidRDefault="007331A1" w:rsidP="00FD2888">
            <w:pPr>
              <w:pStyle w:val="PURBullet"/>
            </w:pPr>
            <w:r w:rsidRPr="00FD2888">
              <w:t>VMRC Client</w:t>
            </w:r>
          </w:p>
          <w:p w14:paraId="59E58A03" w14:textId="77777777" w:rsidR="007331A1" w:rsidRPr="00FD2888" w:rsidRDefault="007331A1" w:rsidP="00FD2888">
            <w:pPr>
              <w:pStyle w:val="PURBullet"/>
            </w:pPr>
            <w:r w:rsidRPr="00FD2888">
              <w:t>Software Audit Collection Services</w:t>
            </w:r>
          </w:p>
          <w:p w14:paraId="59E58A04" w14:textId="77777777" w:rsidR="007331A1" w:rsidRPr="00FD2888" w:rsidRDefault="007331A1" w:rsidP="00FD2888">
            <w:pPr>
              <w:pStyle w:val="PURBullet"/>
            </w:pPr>
            <w:r w:rsidRPr="00FD2888">
              <w:t>Power Shell</w:t>
            </w:r>
          </w:p>
          <w:p w14:paraId="59E58A05" w14:textId="77777777" w:rsidR="007331A1" w:rsidRPr="00FD2888" w:rsidRDefault="007331A1" w:rsidP="00FD2888">
            <w:pPr>
              <w:pStyle w:val="PURBullet"/>
            </w:pPr>
            <w:r w:rsidRPr="00FD2888">
              <w:t>Business Intelligence Development Studio</w:t>
            </w:r>
          </w:p>
          <w:p w14:paraId="59E58A06" w14:textId="77777777" w:rsidR="007331A1" w:rsidRPr="00FD2888" w:rsidRDefault="007331A1" w:rsidP="00FD2888">
            <w:pPr>
              <w:pStyle w:val="PURBullet"/>
            </w:pPr>
            <w:r w:rsidRPr="00FD2888">
              <w:t>Legacy Components</w:t>
            </w:r>
          </w:p>
          <w:p w14:paraId="59E58A07" w14:textId="77777777" w:rsidR="007331A1" w:rsidRPr="00FD2888" w:rsidRDefault="007331A1" w:rsidP="00FD2888">
            <w:pPr>
              <w:pStyle w:val="PURBullet"/>
            </w:pPr>
            <w:r w:rsidRPr="00FD2888">
              <w:t>Notification Services Client Components</w:t>
            </w:r>
          </w:p>
          <w:p w14:paraId="59E58A08" w14:textId="77777777" w:rsidR="007331A1" w:rsidRPr="00FD2888" w:rsidRDefault="007331A1" w:rsidP="00FD2888">
            <w:pPr>
              <w:pStyle w:val="PURBullet"/>
            </w:pPr>
            <w:r w:rsidRPr="00FD2888">
              <w:t>Reporting Services Shared Tools</w:t>
            </w:r>
          </w:p>
          <w:p w14:paraId="59E58A09" w14:textId="77777777" w:rsidR="007331A1" w:rsidRPr="00FD2888" w:rsidRDefault="007331A1" w:rsidP="00FD2888">
            <w:pPr>
              <w:pStyle w:val="PURBullet"/>
            </w:pPr>
            <w:r w:rsidRPr="00FD2888">
              <w:t>Software Development Kit</w:t>
            </w:r>
          </w:p>
          <w:p w14:paraId="59E58A0A" w14:textId="77777777" w:rsidR="007331A1" w:rsidRPr="00FD2888" w:rsidRDefault="007331A1" w:rsidP="00FD2888">
            <w:pPr>
              <w:pStyle w:val="PURBullet"/>
            </w:pPr>
            <w:r w:rsidRPr="00FD2888">
              <w:t>Manuais Online do SQL Server 2008</w:t>
            </w:r>
          </w:p>
        </w:tc>
        <w:tc>
          <w:tcPr>
            <w:tcW w:w="4835" w:type="dxa"/>
            <w:shd w:val="clear" w:color="auto" w:fill="FFFFFF"/>
          </w:tcPr>
          <w:p w14:paraId="59E58A0B" w14:textId="77777777" w:rsidR="007331A1" w:rsidRPr="00FD2888" w:rsidRDefault="007331A1" w:rsidP="00FD2888">
            <w:pPr>
              <w:pStyle w:val="PURBullet"/>
            </w:pPr>
            <w:r w:rsidRPr="00FD2888">
              <w:t>Reporting Point</w:t>
            </w:r>
          </w:p>
          <w:p w14:paraId="59E58A0C" w14:textId="77777777" w:rsidR="007331A1" w:rsidRPr="00FD2888" w:rsidRDefault="007331A1" w:rsidP="00FD2888">
            <w:pPr>
              <w:pStyle w:val="PURBullet"/>
            </w:pPr>
            <w:r w:rsidRPr="00FD2888">
              <w:t>Secondary Site Server</w:t>
            </w:r>
          </w:p>
          <w:p w14:paraId="59E58A0D" w14:textId="77777777" w:rsidR="007331A1" w:rsidRPr="00FD2888" w:rsidRDefault="007331A1" w:rsidP="00FD2888">
            <w:pPr>
              <w:pStyle w:val="PURBullet"/>
            </w:pPr>
            <w:r w:rsidRPr="00FD2888">
              <w:t>Server Locator Point</w:t>
            </w:r>
          </w:p>
          <w:p w14:paraId="59E58A0E" w14:textId="77777777" w:rsidR="007331A1" w:rsidRPr="00FD2888" w:rsidRDefault="007331A1" w:rsidP="00FD2888">
            <w:pPr>
              <w:pStyle w:val="PURBullet"/>
            </w:pPr>
            <w:r w:rsidRPr="00FD2888">
              <w:t>Software Update Point</w:t>
            </w:r>
          </w:p>
          <w:p w14:paraId="59E58A0F" w14:textId="77777777" w:rsidR="007331A1" w:rsidRPr="00FD2888" w:rsidRDefault="007331A1" w:rsidP="00FD2888">
            <w:pPr>
              <w:pStyle w:val="PURBullet"/>
            </w:pPr>
            <w:r w:rsidRPr="00FD2888">
              <w:t>State Migration Point</w:t>
            </w:r>
          </w:p>
          <w:p w14:paraId="59E58A10" w14:textId="77777777" w:rsidR="007331A1" w:rsidRPr="00FD2888" w:rsidRDefault="007331A1" w:rsidP="00FD2888">
            <w:pPr>
              <w:pStyle w:val="PURBullet"/>
            </w:pPr>
            <w:r w:rsidRPr="00FD2888">
              <w:t>System Health Validator Point</w:t>
            </w:r>
          </w:p>
          <w:p w14:paraId="59E58A11" w14:textId="77777777" w:rsidR="007331A1" w:rsidRPr="00FD2888" w:rsidRDefault="007331A1" w:rsidP="00FD2888">
            <w:pPr>
              <w:pStyle w:val="PURBullet"/>
            </w:pPr>
            <w:r w:rsidRPr="00FD2888">
              <w:t>Out of Band Service Point</w:t>
            </w:r>
          </w:p>
          <w:p w14:paraId="59E58A12" w14:textId="77777777" w:rsidR="007331A1" w:rsidRPr="00FD2888" w:rsidRDefault="007331A1" w:rsidP="00FD2888">
            <w:pPr>
              <w:pStyle w:val="PURBullet"/>
            </w:pPr>
            <w:r w:rsidRPr="00FD2888">
              <w:t>Agente Físico para Virtual</w:t>
            </w:r>
          </w:p>
          <w:p w14:paraId="59E58A13" w14:textId="77777777" w:rsidR="007331A1" w:rsidRPr="00FD2888" w:rsidRDefault="007331A1" w:rsidP="00FD2888">
            <w:pPr>
              <w:pStyle w:val="PURBullet"/>
            </w:pPr>
            <w:r w:rsidRPr="00FD2888">
              <w:t>Virtual Machine Manager Self Service Portal</w:t>
            </w:r>
          </w:p>
          <w:p w14:paraId="59E58A14" w14:textId="77777777" w:rsidR="007331A1" w:rsidRPr="00FD2888" w:rsidRDefault="007331A1" w:rsidP="00FD2888">
            <w:pPr>
              <w:pStyle w:val="PURBullet"/>
            </w:pPr>
            <w:r w:rsidRPr="00FD2888">
              <w:t>Server Application Virtualization</w:t>
            </w:r>
          </w:p>
          <w:p w14:paraId="59E58A15" w14:textId="77777777" w:rsidR="007331A1" w:rsidRPr="00FD2888" w:rsidRDefault="007331A1" w:rsidP="00FD2888">
            <w:pPr>
              <w:pStyle w:val="PURBullet"/>
            </w:pPr>
            <w:r w:rsidRPr="00FD2888">
              <w:t>Connector Framework</w:t>
            </w:r>
          </w:p>
          <w:p w14:paraId="59E58A16" w14:textId="77777777" w:rsidR="007331A1" w:rsidRPr="00FD2888" w:rsidRDefault="007331A1" w:rsidP="00FD2888">
            <w:pPr>
              <w:pStyle w:val="PURBullet"/>
            </w:pPr>
            <w:r w:rsidRPr="00FD2888">
              <w:t>Analysis Services Shared Tools</w:t>
            </w:r>
          </w:p>
          <w:p w14:paraId="59E58A17" w14:textId="77777777" w:rsidR="007331A1" w:rsidRPr="00FD2888" w:rsidRDefault="007331A1" w:rsidP="00FD2888">
            <w:pPr>
              <w:pStyle w:val="PURBullet"/>
            </w:pPr>
            <w:r w:rsidRPr="00FD2888">
              <w:t>Connectivity Components</w:t>
            </w:r>
          </w:p>
          <w:p w14:paraId="59E58A18" w14:textId="77777777" w:rsidR="007331A1" w:rsidRPr="00FD2888" w:rsidRDefault="007331A1" w:rsidP="00FD2888">
            <w:pPr>
              <w:pStyle w:val="PURBullet"/>
            </w:pPr>
            <w:r w:rsidRPr="00FD2888">
              <w:t>Management Tools</w:t>
            </w:r>
          </w:p>
          <w:p w14:paraId="59E58A19" w14:textId="77777777" w:rsidR="007331A1" w:rsidRPr="00FD2888" w:rsidRDefault="007331A1" w:rsidP="00FD2888">
            <w:pPr>
              <w:pStyle w:val="PURBullet"/>
            </w:pPr>
            <w:r w:rsidRPr="00FD2888">
              <w:t>Reporting Services Report Manager</w:t>
            </w:r>
          </w:p>
          <w:p w14:paraId="59E58A1A" w14:textId="77777777" w:rsidR="007331A1" w:rsidRPr="00FD2888" w:rsidRDefault="007331A1" w:rsidP="00FD2888">
            <w:pPr>
              <w:pStyle w:val="PURBullet"/>
            </w:pPr>
            <w:r w:rsidRPr="00FD2888">
              <w:t>SQL Server 2008 Shared Tools</w:t>
            </w:r>
          </w:p>
          <w:p w14:paraId="59E58A1B" w14:textId="77777777" w:rsidR="007331A1" w:rsidRPr="00FD2888" w:rsidRDefault="007331A1" w:rsidP="00FD2888">
            <w:pPr>
              <w:pStyle w:val="PURBullet"/>
            </w:pPr>
            <w:r w:rsidRPr="00FD2888">
              <w:t>SQLXML Client Features</w:t>
            </w:r>
          </w:p>
          <w:p w14:paraId="59E58A1C" w14:textId="77777777" w:rsidR="007331A1" w:rsidRPr="00FD2888" w:rsidRDefault="007331A1" w:rsidP="00FD2888">
            <w:pPr>
              <w:pStyle w:val="PURBullet"/>
            </w:pPr>
            <w:r w:rsidRPr="00FD2888">
              <w:t>SQL Server Mobile Server Tools</w:t>
            </w:r>
          </w:p>
          <w:p w14:paraId="59E58A1D" w14:textId="77777777" w:rsidR="007331A1" w:rsidRPr="00FD2888" w:rsidRDefault="007331A1" w:rsidP="00FD2888">
            <w:pPr>
              <w:pStyle w:val="PURBody"/>
            </w:pPr>
          </w:p>
        </w:tc>
      </w:tr>
      <w:tr w:rsidR="00C37510" w:rsidRPr="00FD2888" w14:paraId="59E58A20" w14:textId="77777777" w:rsidTr="007A4D2C">
        <w:tc>
          <w:tcPr>
            <w:tcW w:w="10750" w:type="dxa"/>
            <w:gridSpan w:val="2"/>
            <w:shd w:val="clear" w:color="auto" w:fill="FFFFFF"/>
            <w:tcMar>
              <w:top w:w="43" w:type="dxa"/>
              <w:left w:w="115" w:type="dxa"/>
              <w:bottom w:w="43" w:type="dxa"/>
              <w:right w:w="115" w:type="dxa"/>
            </w:tcMar>
          </w:tcPr>
          <w:p w14:paraId="59E58A1F" w14:textId="77777777" w:rsidR="00C37510" w:rsidRPr="00FD2888" w:rsidRDefault="00C37510" w:rsidP="00FD2888">
            <w:pPr>
              <w:pStyle w:val="PURTableHeaderBlue"/>
            </w:pPr>
            <w:r w:rsidRPr="00FD2888">
              <w:t>Visual Studio Team Foundation Server 2013 com Tecnologia SQL Server 2012</w:t>
            </w:r>
          </w:p>
        </w:tc>
      </w:tr>
      <w:tr w:rsidR="00050078" w:rsidRPr="00FD2888" w14:paraId="59E58A25" w14:textId="77777777" w:rsidTr="007A4D2C">
        <w:tc>
          <w:tcPr>
            <w:tcW w:w="5915" w:type="dxa"/>
            <w:shd w:val="clear" w:color="auto" w:fill="FFFFFF"/>
            <w:tcMar>
              <w:top w:w="43" w:type="dxa"/>
              <w:left w:w="115" w:type="dxa"/>
              <w:bottom w:w="43" w:type="dxa"/>
              <w:right w:w="115" w:type="dxa"/>
            </w:tcMar>
          </w:tcPr>
          <w:p w14:paraId="59E58A21" w14:textId="77777777" w:rsidR="00050078" w:rsidRPr="00B87DF9" w:rsidRDefault="00050078" w:rsidP="00FD2888">
            <w:pPr>
              <w:pStyle w:val="PURBullet-Indented"/>
              <w:rPr>
                <w:lang w:val="es-ES"/>
              </w:rPr>
            </w:pPr>
            <w:r w:rsidRPr="00B87DF9">
              <w:rPr>
                <w:lang w:val="es-ES"/>
              </w:rPr>
              <w:t>Team Explorer para Visual Studio 2013</w:t>
            </w:r>
          </w:p>
          <w:p w14:paraId="59E58A22" w14:textId="77777777" w:rsidR="00050078" w:rsidRPr="00FD2888" w:rsidRDefault="009C1993" w:rsidP="00FD2888">
            <w:pPr>
              <w:pStyle w:val="PURBullet-Indented"/>
            </w:pPr>
            <w:r w:rsidRPr="00FD2888">
              <w:t>Visual Studio Team Foundation Build Services</w:t>
            </w:r>
          </w:p>
        </w:tc>
        <w:tc>
          <w:tcPr>
            <w:tcW w:w="4835" w:type="dxa"/>
            <w:shd w:val="clear" w:color="auto" w:fill="FFFFFF"/>
          </w:tcPr>
          <w:p w14:paraId="59E58A23" w14:textId="77777777" w:rsidR="009C1993" w:rsidRPr="00FD2888" w:rsidRDefault="009C1993" w:rsidP="00FD2888">
            <w:pPr>
              <w:pStyle w:val="PURBullet-Indented"/>
            </w:pPr>
            <w:r w:rsidRPr="00FD2888">
              <w:t>Visual Studio Team Foundation Server SharePoint Extensions</w:t>
            </w:r>
          </w:p>
          <w:p w14:paraId="59E58A24" w14:textId="77777777" w:rsidR="00050078" w:rsidRPr="00FD2888" w:rsidRDefault="009C1993" w:rsidP="00FD2888">
            <w:pPr>
              <w:pStyle w:val="PURBullet-Indented"/>
            </w:pPr>
            <w:r w:rsidRPr="00FD2888">
              <w:t>Visual Studio Team Foundation Server Project Server Extensions</w:t>
            </w:r>
          </w:p>
        </w:tc>
      </w:tr>
      <w:tr w:rsidR="00050078" w:rsidRPr="00B87DF9" w14:paraId="59E58A27" w14:textId="77777777" w:rsidTr="007A4D2C">
        <w:tc>
          <w:tcPr>
            <w:tcW w:w="10750" w:type="dxa"/>
            <w:gridSpan w:val="2"/>
            <w:shd w:val="clear" w:color="auto" w:fill="FFFFFF"/>
            <w:tcMar>
              <w:top w:w="43" w:type="dxa"/>
              <w:left w:w="115" w:type="dxa"/>
              <w:bottom w:w="43" w:type="dxa"/>
              <w:right w:w="115" w:type="dxa"/>
            </w:tcMar>
          </w:tcPr>
          <w:p w14:paraId="59E58A26" w14:textId="77777777" w:rsidR="00050078" w:rsidRPr="00B87DF9" w:rsidRDefault="00050078" w:rsidP="00FD2888">
            <w:pPr>
              <w:pStyle w:val="PURTableHeaderBlue"/>
              <w:rPr>
                <w:lang w:val="es-ES"/>
              </w:rPr>
            </w:pPr>
            <w:r w:rsidRPr="00B87DF9">
              <w:rPr>
                <w:lang w:val="es-ES"/>
              </w:rPr>
              <w:t>Windows Server 2012 R2 Standard, Datacenter e Convidado da Plataforma de Nuvem</w:t>
            </w:r>
          </w:p>
        </w:tc>
      </w:tr>
      <w:tr w:rsidR="00E9574D" w:rsidRPr="00925AAA" w14:paraId="59E58A2A" w14:textId="77777777" w:rsidTr="007A4D2C">
        <w:tc>
          <w:tcPr>
            <w:tcW w:w="5915" w:type="dxa"/>
            <w:shd w:val="clear" w:color="auto" w:fill="FFFFFF"/>
            <w:tcMar>
              <w:top w:w="43" w:type="dxa"/>
              <w:left w:w="115" w:type="dxa"/>
              <w:bottom w:w="43" w:type="dxa"/>
              <w:right w:w="115" w:type="dxa"/>
            </w:tcMar>
          </w:tcPr>
          <w:p w14:paraId="59E58A28" w14:textId="77777777" w:rsidR="00E9574D" w:rsidRPr="00B87DF9" w:rsidRDefault="00E9574D" w:rsidP="00FD2888">
            <w:pPr>
              <w:pStyle w:val="PURBullet"/>
              <w:rPr>
                <w:rFonts w:cs="Arial"/>
                <w:szCs w:val="18"/>
                <w:lang w:val="es-ES"/>
              </w:rPr>
            </w:pPr>
            <w:r w:rsidRPr="00B87DF9">
              <w:rPr>
                <w:lang w:val="es-ES"/>
              </w:rPr>
              <w:t xml:space="preserve">Para obter uma lista de software adicional, visite o site </w:t>
            </w:r>
            <w:hyperlink r:id="rId173" w:history="1">
              <w:r w:rsidRPr="00B87DF9">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59E58A29" w14:textId="77777777" w:rsidR="00E9574D" w:rsidRPr="00B87DF9" w:rsidRDefault="00E9574D" w:rsidP="00FD2888">
            <w:pPr>
              <w:pStyle w:val="PURBullet-Indented"/>
              <w:numPr>
                <w:ilvl w:val="0"/>
                <w:numId w:val="0"/>
              </w:numPr>
              <w:ind w:left="486" w:hanging="216"/>
              <w:rPr>
                <w:rFonts w:cs="Arial"/>
                <w:szCs w:val="18"/>
                <w:lang w:val="es-ES"/>
              </w:rPr>
            </w:pPr>
          </w:p>
        </w:tc>
      </w:tr>
      <w:tr w:rsidR="00804D4F" w:rsidRPr="00FD2888" w14:paraId="59E58A2C"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59E58A2B" w14:textId="77777777" w:rsidR="00804D4F" w:rsidRPr="00FD2888" w:rsidRDefault="00804D4F" w:rsidP="00FD2888">
            <w:pPr>
              <w:pStyle w:val="PURTableHeaderBlue"/>
            </w:pPr>
            <w:r w:rsidRPr="00FD2888">
              <w:t>Windows Server 2012 R2 Essentials</w:t>
            </w:r>
          </w:p>
        </w:tc>
      </w:tr>
      <w:tr w:rsidR="00804D4F" w:rsidRPr="00925AAA" w14:paraId="59E58A2F" w14:textId="77777777" w:rsidTr="007A4D2C">
        <w:tc>
          <w:tcPr>
            <w:tcW w:w="5915" w:type="dxa"/>
            <w:shd w:val="clear" w:color="auto" w:fill="FFFFFF"/>
            <w:tcMar>
              <w:top w:w="43" w:type="dxa"/>
              <w:left w:w="115" w:type="dxa"/>
              <w:bottom w:w="43" w:type="dxa"/>
              <w:right w:w="115" w:type="dxa"/>
            </w:tcMar>
          </w:tcPr>
          <w:p w14:paraId="59E58A2D" w14:textId="77777777" w:rsidR="00804D4F" w:rsidRPr="00B87DF9" w:rsidRDefault="00804D4F" w:rsidP="00FD2888">
            <w:pPr>
              <w:pStyle w:val="PURBullet-Indented"/>
              <w:rPr>
                <w:rFonts w:cs="Arial"/>
                <w:szCs w:val="18"/>
                <w:lang w:val="es-ES"/>
              </w:rPr>
            </w:pPr>
            <w:r w:rsidRPr="00B87DF9">
              <w:rPr>
                <w:rFonts w:cs="Arial"/>
                <w:szCs w:val="18"/>
                <w:lang w:val="es-ES"/>
              </w:rPr>
              <w:t xml:space="preserve">Para obter uma lista de software adicional, visite o site </w:t>
            </w:r>
            <w:hyperlink r:id="rId174" w:history="1">
              <w:r w:rsidRPr="00B87DF9">
                <w:rPr>
                  <w:rStyle w:val="Hyperlink"/>
                  <w:lang w:val="es-ES"/>
                </w:rPr>
                <w:t>http://technet.microsoft.com/en-us/windowsserver/default.aspx</w:t>
              </w:r>
            </w:hyperlink>
            <w:r w:rsidRPr="00B87DF9">
              <w:rPr>
                <w:color w:val="1F497D"/>
                <w:lang w:val="es-ES"/>
              </w:rPr>
              <w:t xml:space="preserve"> </w:t>
            </w:r>
          </w:p>
        </w:tc>
        <w:tc>
          <w:tcPr>
            <w:tcW w:w="4835" w:type="dxa"/>
            <w:shd w:val="clear" w:color="auto" w:fill="FFFFFF"/>
            <w:tcMar>
              <w:top w:w="43" w:type="dxa"/>
              <w:left w:w="115" w:type="dxa"/>
              <w:bottom w:w="43" w:type="dxa"/>
              <w:right w:w="115" w:type="dxa"/>
            </w:tcMar>
          </w:tcPr>
          <w:p w14:paraId="59E58A2E" w14:textId="77777777" w:rsidR="00804D4F" w:rsidRPr="00B87DF9" w:rsidRDefault="00804D4F" w:rsidP="00FD2888">
            <w:pPr>
              <w:pStyle w:val="PURBullet-Indented"/>
              <w:numPr>
                <w:ilvl w:val="0"/>
                <w:numId w:val="0"/>
              </w:numPr>
              <w:ind w:left="486"/>
              <w:rPr>
                <w:rFonts w:cs="Arial"/>
                <w:szCs w:val="18"/>
                <w:lang w:val="es-ES"/>
              </w:rPr>
            </w:pPr>
          </w:p>
        </w:tc>
      </w:tr>
    </w:tbl>
    <w:p w14:paraId="59E58A30" w14:textId="77777777" w:rsidR="00EF67CC" w:rsidRPr="00B87DF9" w:rsidRDefault="00EF67CC" w:rsidP="00FD2888">
      <w:pPr>
        <w:pStyle w:val="PURBody"/>
        <w:rPr>
          <w:lang w:val="es-ES"/>
        </w:rPr>
        <w:sectPr w:rsidR="00EF67CC" w:rsidRPr="00B87DF9" w:rsidSect="003870AE">
          <w:footerReference w:type="default" r:id="rId175"/>
          <w:pgSz w:w="12240" w:h="15840" w:code="1"/>
          <w:pgMar w:top="1166" w:right="720" w:bottom="720" w:left="720" w:header="432" w:footer="288" w:gutter="0"/>
          <w:cols w:space="360"/>
          <w:docGrid w:linePitch="360"/>
        </w:sectPr>
      </w:pPr>
    </w:p>
    <w:p w14:paraId="59E58A31" w14:textId="77777777" w:rsidR="00DB4E8F" w:rsidRPr="00B87DF9" w:rsidRDefault="00A763A5" w:rsidP="00FD2888">
      <w:pPr>
        <w:pStyle w:val="PURBody"/>
        <w:keepLines/>
        <w:jc w:val="right"/>
        <w:rPr>
          <w:lang w:val="es-ES"/>
        </w:rPr>
      </w:pPr>
      <w:hyperlink w:anchor="TOC" w:history="1">
        <w:r w:rsidR="0055201D" w:rsidRPr="004841C4">
          <w:rPr>
            <w:rStyle w:val="Hyperlink"/>
            <w:rFonts w:ascii="Arial Narrow" w:hAnsi="Arial Narrow"/>
            <w:sz w:val="16"/>
            <w:lang w:val="es-ES"/>
          </w:rPr>
          <w:t>Índice</w:t>
        </w:r>
      </w:hyperlink>
      <w:r w:rsidR="0055201D" w:rsidRPr="00B87DF9">
        <w:rPr>
          <w:rFonts w:ascii="Arial Narrow" w:hAnsi="Arial Narrow"/>
          <w:sz w:val="16"/>
          <w:lang w:val="es-ES"/>
        </w:rPr>
        <w:t xml:space="preserve"> / </w:t>
      </w:r>
      <w:hyperlink w:anchor="UniversalTerms" w:history="1">
        <w:r w:rsidR="0055201D" w:rsidRPr="00B87DF9">
          <w:rPr>
            <w:rStyle w:val="Hyperlink"/>
            <w:rFonts w:ascii="Arial Narrow" w:hAnsi="Arial Narrow"/>
            <w:sz w:val="16"/>
            <w:lang w:val="es-ES"/>
          </w:rPr>
          <w:t>Termos Universais de Licença</w:t>
        </w:r>
      </w:hyperlink>
    </w:p>
    <w:bookmarkEnd w:id="931"/>
    <w:p w14:paraId="59E58A32" w14:textId="77777777" w:rsidR="00AE3B6A" w:rsidRPr="00B87DF9" w:rsidRDefault="00AE3B6A" w:rsidP="00FD2888">
      <w:pPr>
        <w:pStyle w:val="PURBody"/>
        <w:rPr>
          <w:lang w:val="es-ES"/>
        </w:rPr>
      </w:pPr>
      <w:r w:rsidRPr="00B87DF9">
        <w:rPr>
          <w:lang w:val="es-ES"/>
        </w:rPr>
        <w:br w:type="page"/>
      </w:r>
    </w:p>
    <w:p w14:paraId="59E58A33" w14:textId="77777777" w:rsidR="001C183A" w:rsidRPr="00B87DF9" w:rsidRDefault="00043C1F" w:rsidP="00FD2888">
      <w:pPr>
        <w:pStyle w:val="PURSectionHeading"/>
        <w:rPr>
          <w:spacing w:val="0"/>
          <w:lang w:val="es-ES"/>
        </w:rPr>
      </w:pPr>
      <w:bookmarkStart w:id="932" w:name="_Toc299519183"/>
      <w:bookmarkStart w:id="933" w:name="_Toc299525047"/>
      <w:bookmarkStart w:id="934" w:name="_Toc299531615"/>
      <w:bookmarkStart w:id="935" w:name="_Toc299531939"/>
      <w:bookmarkStart w:id="936" w:name="_Toc299957222"/>
      <w:bookmarkStart w:id="937" w:name="_Toc346536895"/>
      <w:bookmarkStart w:id="938" w:name="_Toc339280359"/>
      <w:bookmarkStart w:id="939" w:name="_Toc363552832"/>
      <w:bookmarkStart w:id="940" w:name="_Toc378682299"/>
      <w:bookmarkStart w:id="941" w:name="_Toc371268311"/>
      <w:bookmarkStart w:id="942" w:name="_Toc381961392"/>
      <w:bookmarkStart w:id="943" w:name="Appendix2"/>
      <w:r w:rsidRPr="00B87DF9">
        <w:rPr>
          <w:spacing w:val="0"/>
          <w:lang w:val="es-ES"/>
        </w:rPr>
        <w:lastRenderedPageBreak/>
        <w:t>Apêndice 2: Transferência de Dados</w:t>
      </w:r>
      <w:bookmarkEnd w:id="932"/>
      <w:bookmarkEnd w:id="933"/>
      <w:bookmarkEnd w:id="934"/>
      <w:bookmarkEnd w:id="935"/>
      <w:bookmarkEnd w:id="936"/>
      <w:bookmarkEnd w:id="937"/>
      <w:bookmarkEnd w:id="938"/>
      <w:bookmarkEnd w:id="939"/>
      <w:bookmarkEnd w:id="940"/>
      <w:bookmarkEnd w:id="941"/>
      <w:bookmarkEnd w:id="942"/>
    </w:p>
    <w:p w14:paraId="59E58A34" w14:textId="77777777" w:rsidR="00231FAC" w:rsidRPr="00B87DF9" w:rsidRDefault="00231FAC" w:rsidP="00FD2888">
      <w:pPr>
        <w:pStyle w:val="PURHeading1"/>
        <w:rPr>
          <w:lang w:val="es-ES"/>
        </w:rPr>
      </w:pPr>
      <w:bookmarkStart w:id="944" w:name="_Toc299957223"/>
      <w:r w:rsidRPr="00B87DF9">
        <w:rPr>
          <w:lang w:val="es-ES"/>
        </w:rPr>
        <w:t>Bing Maps</w:t>
      </w:r>
    </w:p>
    <w:p w14:paraId="59E58A35" w14:textId="77777777" w:rsidR="00231FAC" w:rsidRPr="00B87DF9" w:rsidRDefault="00231FAC" w:rsidP="00FD2888">
      <w:pPr>
        <w:pStyle w:val="PURBody-Indented"/>
        <w:rPr>
          <w:lang w:val="es-ES"/>
        </w:rPr>
      </w:pPr>
      <w:r w:rsidRPr="00B87DF9">
        <w:rPr>
          <w:lang w:val="es-ES"/>
        </w:rP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176" w:history="1">
        <w:r w:rsidRPr="00B87DF9">
          <w:rPr>
            <w:rStyle w:val="Hyperlink"/>
            <w:lang w:val="es-ES"/>
          </w:rPr>
          <w:t>http://go.microsoft.com/?linkid=9710837</w:t>
        </w:r>
      </w:hyperlink>
      <w:r w:rsidRPr="00B87DF9">
        <w:rPr>
          <w:lang w:val="es-ES"/>
        </w:rPr>
        <w:t xml:space="preserve"> e na Política de Privacidade do Bing Maps disponível em </w:t>
      </w:r>
      <w:hyperlink r:id="rId177" w:history="1">
        <w:r w:rsidRPr="00B87DF9">
          <w:rPr>
            <w:rStyle w:val="Hyperlink"/>
            <w:lang w:val="es-ES"/>
          </w:rPr>
          <w:t>http://go.microsoft.com/fwlink/?LinkID=248686</w:t>
        </w:r>
      </w:hyperlink>
      <w:r w:rsidRPr="00B87DF9">
        <w:rPr>
          <w:lang w:val="es-ES"/>
        </w:rPr>
        <w:t>.</w:t>
      </w:r>
    </w:p>
    <w:p w14:paraId="59E58A36" w14:textId="77777777" w:rsidR="002A701A" w:rsidRPr="00B87DF9" w:rsidRDefault="00377F92" w:rsidP="00FD2888">
      <w:pPr>
        <w:pStyle w:val="PURHeading1"/>
        <w:rPr>
          <w:lang w:val="es-ES"/>
        </w:rPr>
      </w:pPr>
      <w:r w:rsidRPr="00B87DF9">
        <w:rPr>
          <w:lang w:val="es-ES"/>
        </w:rPr>
        <w:t>Estrutura de Localização</w:t>
      </w:r>
    </w:p>
    <w:p w14:paraId="59E58A37" w14:textId="77777777" w:rsidR="002A701A" w:rsidRPr="00B87DF9" w:rsidRDefault="002A701A" w:rsidP="00FD2888">
      <w:pPr>
        <w:pStyle w:val="PURBullet-Indented"/>
        <w:numPr>
          <w:ilvl w:val="0"/>
          <w:numId w:val="0"/>
        </w:numPr>
        <w:spacing w:line="240" w:lineRule="auto"/>
        <w:ind w:left="288"/>
        <w:rPr>
          <w:lang w:val="es-ES"/>
        </w:rPr>
      </w:pPr>
      <w:r w:rsidRPr="00B87DF9">
        <w:rPr>
          <w:bCs/>
          <w:lang w:val="es-ES"/>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14:paraId="59E58A38" w14:textId="77777777" w:rsidR="002A701A" w:rsidRPr="00B87DF9" w:rsidRDefault="002A701A" w:rsidP="00FD2888">
      <w:pPr>
        <w:pStyle w:val="PURHeading1"/>
        <w:rPr>
          <w:lang w:val="es-ES"/>
        </w:rPr>
      </w:pPr>
      <w:r w:rsidRPr="00B87DF9">
        <w:rPr>
          <w:lang w:val="es-ES"/>
        </w:rPr>
        <w:t>APIs de Mapeamento</w:t>
      </w:r>
    </w:p>
    <w:p w14:paraId="59E58A39" w14:textId="77777777" w:rsidR="002A701A" w:rsidRPr="00B87DF9" w:rsidRDefault="002A701A" w:rsidP="00FD2888">
      <w:pPr>
        <w:pStyle w:val="PURBullet-Indented"/>
        <w:numPr>
          <w:ilvl w:val="0"/>
          <w:numId w:val="0"/>
        </w:numPr>
        <w:spacing w:line="240" w:lineRule="auto"/>
        <w:ind w:left="288"/>
        <w:rPr>
          <w:lang w:val="es-ES"/>
        </w:rPr>
      </w:pPr>
      <w:r w:rsidRPr="00B87DF9">
        <w:rPr>
          <w:bCs/>
          <w:lang w:val="es-ES"/>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14:paraId="59E58A3A" w14:textId="77777777" w:rsidR="002A701A" w:rsidRPr="00B87DF9" w:rsidRDefault="002A701A" w:rsidP="00FD2888">
      <w:pPr>
        <w:pStyle w:val="PURHeading1"/>
        <w:rPr>
          <w:lang w:val="es-ES"/>
        </w:rPr>
      </w:pPr>
      <w:r w:rsidRPr="00B87DF9">
        <w:rPr>
          <w:lang w:val="es-ES"/>
        </w:rPr>
        <w:t>Contas da Microsoft no Visual Studio</w:t>
      </w:r>
    </w:p>
    <w:p w14:paraId="59E58A3B" w14:textId="77777777" w:rsidR="002A701A" w:rsidRPr="00B87DF9" w:rsidRDefault="002A701A" w:rsidP="000D1ACE">
      <w:pPr>
        <w:pStyle w:val="PURBody-Indented"/>
        <w:rPr>
          <w:lang w:val="es-ES"/>
        </w:rPr>
      </w:pPr>
      <w:r w:rsidRPr="00B87DF9">
        <w:rPr>
          <w:lang w:val="es-ES"/>
        </w:rPr>
        <w:t>Se você estiver executando o software no Windows 8, Windows 7 com assistente de inscrição ou qualquer outra versão do Windows que suporte o fornecimento de uma Conta da Microsoft diretamente para o software e você tiver se inscrito em uma Conta da Microsoft nessas versões do Windows, poderá se inscrever automaticamente no software e nos serviços VisualStudio.com acessados pelo software que usa a mesma Conta da Microsoft. Isso permite que você acesse os serviços com o</w:t>
      </w:r>
      <w:r w:rsidR="000D1ACE">
        <w:rPr>
          <w:lang w:val="es-ES"/>
        </w:rPr>
        <w:t> </w:t>
      </w:r>
      <w:r w:rsidRPr="00B87DF9">
        <w:rPr>
          <w:lang w:val="es-ES"/>
        </w:rPr>
        <w:t xml:space="preserve">software e acesse remotamente as configurações do software sem ser solicitado a inserir novamente suas credenciais da Conta da Microsoft toda vez que iniciar o software. Para obter mais informações sobre como se inscrever no software e nos serviços disponíveis nele com a Conta da Microsoft, consulte a política de privacidade disponível em </w:t>
      </w:r>
      <w:hyperlink r:id="rId178" w:history="1">
        <w:r w:rsidRPr="00B87DF9">
          <w:rPr>
            <w:rStyle w:val="Hyperlink"/>
            <w:lang w:val="es-ES"/>
          </w:rPr>
          <w:t>http://go.microsoft.com/fwlink/?LinkId=286720</w:t>
        </w:r>
      </w:hyperlink>
      <w:r w:rsidRPr="00B87DF9">
        <w:rPr>
          <w:lang w:val="es-ES"/>
        </w:rPr>
        <w:t>.</w:t>
      </w:r>
    </w:p>
    <w:p w14:paraId="59E58A3C" w14:textId="77777777" w:rsidR="007A0107" w:rsidRPr="00B87DF9" w:rsidRDefault="007A0107" w:rsidP="00FD2888">
      <w:pPr>
        <w:pStyle w:val="PURHeading1"/>
        <w:rPr>
          <w:lang w:val="es-ES"/>
        </w:rPr>
      </w:pPr>
      <w:r w:rsidRPr="00B87DF9">
        <w:rPr>
          <w:lang w:val="es-ES"/>
        </w:rPr>
        <w:t>Notificação sobre atualizações automáticas para versões anteriores do SQL Server</w:t>
      </w:r>
    </w:p>
    <w:p w14:paraId="59E58A3D" w14:textId="77777777" w:rsidR="00231FAC" w:rsidRPr="00B87DF9" w:rsidRDefault="007A0107" w:rsidP="000D1ACE">
      <w:pPr>
        <w:ind w:left="270"/>
        <w:rPr>
          <w:lang w:val="es-ES"/>
        </w:rPr>
      </w:pPr>
      <w:r w:rsidRPr="00B87DF9">
        <w:rPr>
          <w:rFonts w:eastAsia="Arial" w:cs="Times New Roman"/>
          <w:color w:val="404040"/>
          <w:sz w:val="18"/>
          <w:szCs w:val="18"/>
          <w:lang w:val="es-ES"/>
        </w:rPr>
        <w:t>Se este software for instalado em servidores ou dispositivos nos quais seja executada qualquer edição com suporte do SQL Server anterior ao SQL Server 2014 (ou componentes de qualquer um deles), esse software atualizará e substituirá automaticamente determinados arquivos ou recursos dessas edições pelos arquivos deste software. Esse recurso não pode ser desativado. A</w:t>
      </w:r>
      <w:r w:rsidR="000D1ACE">
        <w:rPr>
          <w:rFonts w:eastAsia="Arial" w:cs="Times New Roman"/>
          <w:color w:val="404040"/>
          <w:sz w:val="18"/>
          <w:szCs w:val="18"/>
          <w:lang w:val="es-ES"/>
        </w:rPr>
        <w:t> </w:t>
      </w:r>
      <w:r w:rsidRPr="00B87DF9">
        <w:rPr>
          <w:rFonts w:eastAsia="Arial" w:cs="Times New Roman"/>
          <w:color w:val="404040"/>
          <w:sz w:val="18"/>
          <w:szCs w:val="18"/>
          <w:lang w:val="es-ES"/>
        </w:rPr>
        <w:t>remoção desses arquivos poderá causar erros no software, e é possível que os arquivos originais não sejam recuperáveis. Ao</w:t>
      </w:r>
      <w:r w:rsidR="000D1ACE">
        <w:rPr>
          <w:rFonts w:eastAsia="Arial" w:cs="Times New Roman"/>
          <w:color w:val="404040"/>
          <w:sz w:val="18"/>
          <w:szCs w:val="18"/>
          <w:lang w:val="es-ES"/>
        </w:rPr>
        <w:t> </w:t>
      </w:r>
      <w:r w:rsidRPr="00B87DF9">
        <w:rPr>
          <w:rFonts w:eastAsia="Arial" w:cs="Times New Roman"/>
          <w:color w:val="404040"/>
          <w:sz w:val="18"/>
          <w:szCs w:val="18"/>
          <w:lang w:val="es-ES"/>
        </w:rPr>
        <w:t>instalar esse software em um servidor ou dispositivo no qual essas edições estejam em execução, você autoriza essas atualizações nessas edições e cópias do SQL Server (incluindo os componentes de qualquer um deles) em execução nesse servidor ou dispositivo.</w:t>
      </w:r>
    </w:p>
    <w:p w14:paraId="59E58A3E" w14:textId="77777777" w:rsidR="00B0332A" w:rsidRPr="00B87DF9" w:rsidRDefault="00B0332A" w:rsidP="00FD2888">
      <w:pPr>
        <w:pStyle w:val="PURHeading1"/>
        <w:rPr>
          <w:lang w:val="es-ES"/>
        </w:rPr>
      </w:pPr>
      <w:r w:rsidRPr="00B87DF9">
        <w:rPr>
          <w:lang w:val="es-ES"/>
        </w:rPr>
        <w:t>Notificação de Transferência de Dados</w:t>
      </w:r>
    </w:p>
    <w:p w14:paraId="59E58A3F" w14:textId="77777777" w:rsidR="00B0332A" w:rsidRPr="00B87DF9" w:rsidRDefault="00B0332A" w:rsidP="00FD2888">
      <w:pPr>
        <w:ind w:left="270"/>
        <w:rPr>
          <w:lang w:val="es-ES"/>
        </w:rPr>
      </w:pPr>
      <w:r w:rsidRPr="00B87DF9">
        <w:rPr>
          <w:rFonts w:eastAsia="Arial" w:cs="Times New Roman"/>
          <w:color w:val="404040"/>
          <w:sz w:val="18"/>
          <w:szCs w:val="18"/>
          <w:lang w:val="es-ES"/>
        </w:rPr>
        <w:t>O produto contém um ou mais recursos de software que se conectam à Microsoft ou a computadores de service provider pela Internet. Esses recursos são identificados no documento Notificações de Transferência de Dados no site</w:t>
      </w:r>
      <w:r w:rsidRPr="00B87DF9">
        <w:rPr>
          <w:rFonts w:eastAsia="Arial" w:cs="Arial"/>
          <w:sz w:val="18"/>
          <w:szCs w:val="18"/>
          <w:lang w:val="es-ES"/>
        </w:rPr>
        <w:t xml:space="preserve"> </w:t>
      </w:r>
      <w:hyperlink r:id="rId179" w:history="1">
        <w:r w:rsidRPr="00B87DF9">
          <w:rPr>
            <w:rFonts w:eastAsia="Arial" w:cs="Times New Roman"/>
            <w:color w:val="00467F"/>
            <w:sz w:val="18"/>
            <w:szCs w:val="18"/>
            <w:u w:val="single"/>
            <w:lang w:val="es-ES"/>
          </w:rPr>
          <w:t>http://microsoft.com/licensing/contracts</w:t>
        </w:r>
      </w:hyperlink>
      <w:r w:rsidRPr="00B87DF9">
        <w:rPr>
          <w:rFonts w:eastAsia="Arial" w:cs="Arial"/>
          <w:sz w:val="18"/>
          <w:szCs w:val="18"/>
          <w:lang w:val="es-ES"/>
        </w:rPr>
        <w:t xml:space="preserve">. </w:t>
      </w:r>
      <w:r w:rsidRPr="00B87DF9">
        <w:rPr>
          <w:rFonts w:eastAsia="Arial" w:cs="Times New Roman"/>
          <w:color w:val="404040"/>
          <w:sz w:val="18"/>
          <w:szCs w:val="18"/>
          <w:lang w:val="es-ES"/>
        </w:rPr>
        <w:t>A Microsoft oferece serviços por meio desses recursos. Você nem sempre receberá uma notificação durante a conexão de um recurso. Em alguns casos, é possível desativar esse recurso ou não usá-lo.</w:t>
      </w:r>
    </w:p>
    <w:p w14:paraId="59E58A40" w14:textId="77777777" w:rsidR="00B0332A" w:rsidRPr="00B87DF9" w:rsidRDefault="00B0332A" w:rsidP="00FD2888">
      <w:pPr>
        <w:keepNext/>
        <w:keepLines/>
        <w:spacing w:line="240" w:lineRule="exact"/>
        <w:rPr>
          <w:lang w:val="es-ES"/>
        </w:rPr>
      </w:pPr>
      <w:r w:rsidRPr="00B87DF9">
        <w:rPr>
          <w:rFonts w:ascii="Arial Black" w:eastAsia="Arial" w:hAnsi="Arial Black" w:cs="Times New Roman"/>
          <w:color w:val="404040" w:themeColor="text1" w:themeTint="BF"/>
          <w:lang w:val="es-ES"/>
        </w:rPr>
        <w:t>Informações do Computador</w:t>
      </w:r>
    </w:p>
    <w:p w14:paraId="59E58A41" w14:textId="77777777" w:rsidR="00B0332A" w:rsidRPr="00B87DF9" w:rsidRDefault="00B0332A" w:rsidP="000D1ACE">
      <w:pPr>
        <w:ind w:left="270"/>
        <w:rPr>
          <w:lang w:val="es-ES"/>
        </w:rPr>
      </w:pPr>
      <w:r w:rsidRPr="00B87DF9">
        <w:rPr>
          <w:rFonts w:eastAsia="Arial" w:cs="Times New Roman"/>
          <w:color w:val="404040"/>
          <w:sz w:val="18"/>
          <w:szCs w:val="18"/>
          <w:lang w:val="es-ES"/>
        </w:rPr>
        <w:t>Os recursos usam protocolos de Internet, que enviam informações sobre o computador para os sistemas adequados, como endereço de protocolo de Internet, tipo de sistema operacional, navegador e nome e versão do software em uso, bem como o</w:t>
      </w:r>
      <w:r w:rsidR="000D1ACE">
        <w:rPr>
          <w:rFonts w:eastAsia="Arial" w:cs="Times New Roman"/>
          <w:color w:val="404040"/>
          <w:sz w:val="18"/>
          <w:szCs w:val="18"/>
          <w:lang w:val="es-ES"/>
        </w:rPr>
        <w:t> </w:t>
      </w:r>
      <w:r w:rsidRPr="00B87DF9">
        <w:rPr>
          <w:rFonts w:eastAsia="Arial" w:cs="Times New Roman"/>
          <w:color w:val="404040"/>
          <w:sz w:val="18"/>
          <w:szCs w:val="18"/>
          <w:lang w:val="es-ES"/>
        </w:rPr>
        <w:t>código de linguagem do dispositivo onde o software foi instalado.</w:t>
      </w:r>
    </w:p>
    <w:p w14:paraId="59E58A42" w14:textId="77777777" w:rsidR="00B0332A" w:rsidRPr="00B87DF9" w:rsidRDefault="00B0332A" w:rsidP="00FD2888">
      <w:pPr>
        <w:keepNext/>
        <w:keepLines/>
        <w:spacing w:line="240" w:lineRule="exact"/>
        <w:rPr>
          <w:lang w:val="es-ES"/>
        </w:rPr>
      </w:pPr>
      <w:r w:rsidRPr="00B87DF9">
        <w:rPr>
          <w:rFonts w:ascii="Arial Black" w:eastAsia="Arial" w:hAnsi="Arial Black" w:cs="Times New Roman"/>
          <w:color w:val="404040" w:themeColor="text1" w:themeTint="BF"/>
          <w:lang w:val="es-ES"/>
        </w:rPr>
        <w:lastRenderedPageBreak/>
        <w:t>Uso de Informações</w:t>
      </w:r>
    </w:p>
    <w:p w14:paraId="59E58A43" w14:textId="77777777" w:rsidR="00B0332A" w:rsidRPr="00B87DF9" w:rsidRDefault="00B0332A" w:rsidP="00FD2888">
      <w:pPr>
        <w:ind w:left="270"/>
        <w:rPr>
          <w:lang w:val="es-ES"/>
        </w:rPr>
      </w:pPr>
      <w:r w:rsidRPr="00B87DF9">
        <w:rPr>
          <w:rFonts w:eastAsia="Arial" w:cs="Times New Roman"/>
          <w:color w:val="404040"/>
          <w:sz w:val="18"/>
          <w:szCs w:val="18"/>
          <w:lang w:val="es-ES"/>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14:paraId="59E58A44" w14:textId="77777777" w:rsidR="00B0332A" w:rsidRPr="00B87DF9" w:rsidRDefault="00B0332A" w:rsidP="00FD2888">
      <w:pPr>
        <w:keepNext/>
        <w:keepLines/>
        <w:spacing w:line="240" w:lineRule="exact"/>
        <w:rPr>
          <w:lang w:val="es-ES"/>
        </w:rPr>
      </w:pPr>
      <w:r w:rsidRPr="00B87DF9">
        <w:rPr>
          <w:rFonts w:ascii="Arial Black" w:eastAsia="Arial" w:hAnsi="Arial Black" w:cs="Times New Roman"/>
          <w:color w:val="404040" w:themeColor="text1" w:themeTint="BF"/>
          <w:lang w:val="es-ES"/>
        </w:rPr>
        <w:t>Consentimento para Transferência de Dados</w:t>
      </w:r>
    </w:p>
    <w:p w14:paraId="59E58A45" w14:textId="77777777" w:rsidR="00B0332A" w:rsidRPr="00B87DF9" w:rsidRDefault="00B0332A" w:rsidP="000D1ACE">
      <w:pPr>
        <w:ind w:left="270"/>
        <w:rPr>
          <w:lang w:val="es-ES"/>
        </w:rPr>
      </w:pPr>
      <w:r w:rsidRPr="00B87DF9">
        <w:rPr>
          <w:rFonts w:eastAsia="Arial" w:cs="Times New Roman"/>
          <w:color w:val="404040"/>
          <w:sz w:val="18"/>
          <w:szCs w:val="18"/>
          <w:lang w:val="es-ES"/>
        </w:rPr>
        <w:t>Ao comprar esses recursos de software, você consente com a transmissão de informações do computador, como o endereço IP, o</w:t>
      </w:r>
      <w:r w:rsidR="000D1ACE">
        <w:rPr>
          <w:rFonts w:eastAsia="Arial" w:cs="Times New Roman"/>
          <w:color w:val="404040"/>
          <w:sz w:val="18"/>
          <w:szCs w:val="18"/>
          <w:lang w:val="es-ES"/>
        </w:rPr>
        <w:t> </w:t>
      </w:r>
      <w:r w:rsidRPr="00B87DF9">
        <w:rPr>
          <w:rFonts w:eastAsia="Arial" w:cs="Times New Roman"/>
          <w:color w:val="404040"/>
          <w:sz w:val="18"/>
          <w:szCs w:val="18"/>
          <w:lang w:val="es-ES"/>
        </w:rPr>
        <w:t>tipo de sistema operacional, o navegador, o nome e a versão do software em uso, bem como o código de idioma do dispositivo no qual o software é executado.</w:t>
      </w:r>
    </w:p>
    <w:p w14:paraId="59E58A46" w14:textId="77777777" w:rsidR="00B0332A" w:rsidRPr="00B87DF9" w:rsidRDefault="00B0332A" w:rsidP="00FD2888">
      <w:pPr>
        <w:pStyle w:val="PURHeading1"/>
        <w:rPr>
          <w:lang w:val="es-ES"/>
        </w:rPr>
      </w:pPr>
      <w:r w:rsidRPr="00B87DF9">
        <w:rPr>
          <w:lang w:val="es-ES"/>
        </w:rPr>
        <w:t>Notificação sobre o Padrão Visual H.264/AVC, o Padrão de Vídeo VC-1, o Padrão Visual MPEG-4 e o Padrão de Vídeo MPEG-2</w:t>
      </w:r>
    </w:p>
    <w:p w14:paraId="59E58A47" w14:textId="77777777" w:rsidR="00B0332A" w:rsidRPr="00B87DF9" w:rsidRDefault="00B0332A" w:rsidP="00FD2888">
      <w:pPr>
        <w:ind w:left="270"/>
        <w:rPr>
          <w:lang w:val="es-ES"/>
        </w:rPr>
      </w:pPr>
      <w:r w:rsidRPr="00B87DF9">
        <w:rPr>
          <w:rFonts w:eastAsia="Arial" w:cs="Arial"/>
          <w:color w:val="404040"/>
          <w:sz w:val="18"/>
          <w:szCs w:val="18"/>
          <w:lang w:val="es-ES"/>
        </w:rPr>
        <w:t>Este software inclui a tecnologia de compactação visual H.264/AVC, VC-1, MPEG-4 Parte 2 e MPEG-2. MPEG LA, L.L.C. requer este aviso:</w:t>
      </w:r>
    </w:p>
    <w:p w14:paraId="59E58A48" w14:textId="77777777" w:rsidR="00B0332A" w:rsidRPr="00B87DF9" w:rsidRDefault="00B0332A" w:rsidP="000D1ACE">
      <w:pPr>
        <w:ind w:left="270"/>
        <w:rPr>
          <w:lang w:val="es-ES"/>
        </w:rPr>
      </w:pPr>
      <w:r w:rsidRPr="00B87DF9">
        <w:rPr>
          <w:rFonts w:eastAsia="Arial" w:cs="Arial"/>
          <w:color w:val="404040"/>
          <w:sz w:val="18"/>
          <w:szCs w:val="18"/>
          <w:lang w:val="es-ES"/>
        </w:rPr>
        <w:t>ESTE PRODUTO ESTÁ LICENCIADO DE ACORDO COM A AVC, O VC-1, O PADRÃO VISUAL MPEG-4 PARTE 2 E AS LICENÇAS DE PORTFÓLIO DA PATENTE DE VÍDEO MPEG-2 PARA USO PESSOAL E NÃO COMERCIAL DE UM CLIENTE PARA (i) CODIFICAR VÍDEO EM CONFORMIDADE COM OS PADRÕES ACIMA (</w:t>
      </w:r>
      <w:r w:rsidR="00B87DF9">
        <w:rPr>
          <w:rFonts w:eastAsia="Arial" w:cs="Arial"/>
          <w:color w:val="404040"/>
          <w:sz w:val="18"/>
          <w:szCs w:val="18"/>
          <w:lang w:val="es-ES"/>
        </w:rPr>
        <w:t>“</w:t>
      </w:r>
      <w:r w:rsidRPr="00B87DF9">
        <w:rPr>
          <w:rFonts w:eastAsia="Arial" w:cs="Arial"/>
          <w:color w:val="404040"/>
          <w:sz w:val="18"/>
          <w:szCs w:val="18"/>
          <w:lang w:val="es-ES"/>
        </w:rPr>
        <w:t>PADRÕES DE VÍDEO</w:t>
      </w:r>
      <w:r w:rsidR="00B87DF9">
        <w:rPr>
          <w:rFonts w:eastAsia="Arial" w:cs="Arial"/>
          <w:color w:val="404040"/>
          <w:sz w:val="18"/>
          <w:szCs w:val="18"/>
          <w:lang w:val="es-ES"/>
        </w:rPr>
        <w:t>”</w:t>
      </w:r>
      <w:r w:rsidRPr="00B87DF9">
        <w:rPr>
          <w:rFonts w:eastAsia="Arial" w:cs="Arial"/>
          <w:color w:val="404040"/>
          <w:sz w:val="18"/>
          <w:szCs w:val="18"/>
          <w:lang w:val="es-ES"/>
        </w:rPr>
        <w:t>) E/OU (ii) 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O</w:t>
      </w:r>
      <w:r w:rsidR="000D1ACE">
        <w:rPr>
          <w:rFonts w:eastAsia="Arial" w:cs="Arial"/>
          <w:color w:val="404040"/>
          <w:sz w:val="18"/>
          <w:szCs w:val="18"/>
          <w:lang w:val="es-ES"/>
        </w:rPr>
        <w:t> </w:t>
      </w:r>
      <w:r w:rsidRPr="00B87DF9">
        <w:rPr>
          <w:rFonts w:eastAsia="Arial" w:cs="Arial"/>
          <w:color w:val="404040"/>
          <w:sz w:val="18"/>
          <w:szCs w:val="18"/>
          <w:lang w:val="es-ES"/>
        </w:rPr>
        <w:t xml:space="preserve">SITE </w:t>
      </w:r>
      <w:hyperlink r:id="rId180" w:history="1">
        <w:r w:rsidRPr="00B87DF9">
          <w:rPr>
            <w:rStyle w:val="Hyperlink"/>
            <w:rFonts w:eastAsia="Arial" w:cs="Arial"/>
            <w:sz w:val="18"/>
            <w:szCs w:val="18"/>
            <w:lang w:val="es-ES"/>
          </w:rPr>
          <w:t>http://www.mpegla.com/index1.cfm</w:t>
        </w:r>
      </w:hyperlink>
      <w:r w:rsidRPr="00B87DF9">
        <w:rPr>
          <w:rFonts w:eastAsia="Arial" w:cs="Arial"/>
          <w:color w:val="404040"/>
          <w:sz w:val="18"/>
          <w:szCs w:val="18"/>
          <w:lang w:val="es-ES"/>
        </w:rPr>
        <w:t>.</w:t>
      </w:r>
    </w:p>
    <w:p w14:paraId="59E58A49" w14:textId="77777777" w:rsidR="00B0332A" w:rsidRPr="00B87DF9" w:rsidRDefault="00B0332A" w:rsidP="00FD2888">
      <w:pPr>
        <w:ind w:left="270"/>
        <w:rPr>
          <w:lang w:val="es-ES"/>
        </w:rPr>
      </w:pPr>
      <w:r w:rsidRPr="00B87DF9">
        <w:rPr>
          <w:rFonts w:eastAsia="Arial" w:cs="Arial"/>
          <w:color w:val="404040"/>
          <w:sz w:val="18"/>
          <w:szCs w:val="18"/>
          <w:lang w:val="es-ES"/>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14:paraId="59E58A4A" w14:textId="77777777" w:rsidR="00B0332A" w:rsidRPr="00B87DF9" w:rsidRDefault="00B0332A" w:rsidP="00FD2888">
      <w:pPr>
        <w:pStyle w:val="PURHeading1"/>
        <w:rPr>
          <w:lang w:val="es-ES"/>
        </w:rPr>
      </w:pPr>
      <w:r w:rsidRPr="00B87DF9">
        <w:rPr>
          <w:lang w:val="es-ES"/>
        </w:rPr>
        <w:t>Software Potencialmente Indesejável</w:t>
      </w:r>
    </w:p>
    <w:p w14:paraId="59E58A4B" w14:textId="77777777" w:rsidR="00B0332A" w:rsidRPr="00B87DF9" w:rsidRDefault="00B0332A" w:rsidP="00FD2888">
      <w:pPr>
        <w:ind w:left="270"/>
        <w:rPr>
          <w:lang w:val="es-ES"/>
        </w:rPr>
      </w:pPr>
      <w:r w:rsidRPr="00B87DF9">
        <w:rPr>
          <w:color w:val="404040" w:themeColor="text1" w:themeTint="BF"/>
          <w:sz w:val="18"/>
          <w:lang w:val="es-ES"/>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14:paraId="59E58A4C" w14:textId="77777777" w:rsidR="00B0332A" w:rsidRPr="00B87DF9" w:rsidRDefault="00B0332A" w:rsidP="00FD2888">
      <w:pPr>
        <w:ind w:left="270"/>
        <w:rPr>
          <w:lang w:val="es-ES"/>
        </w:rPr>
      </w:pPr>
      <w:r w:rsidRPr="00B87DF9">
        <w:rPr>
          <w:color w:val="404040" w:themeColor="text1" w:themeTint="BF"/>
          <w:sz w:val="18"/>
          <w:lang w:val="es-ES"/>
        </w:rPr>
        <w:t>Ao usar este software, é possível que você também remova ou desabilite algum software que não seja potencialmente indesejável.</w:t>
      </w:r>
    </w:p>
    <w:p w14:paraId="59E58A4D" w14:textId="77777777" w:rsidR="00B0332A" w:rsidRPr="00B87DF9" w:rsidRDefault="00B0332A" w:rsidP="00FD2888">
      <w:pPr>
        <w:keepNext/>
        <w:keepLines/>
        <w:pBdr>
          <w:bottom w:val="single" w:sz="8" w:space="1" w:color="00467F" w:themeColor="text2"/>
        </w:pBdr>
        <w:spacing w:before="240" w:after="240" w:line="240" w:lineRule="exact"/>
        <w:rPr>
          <w:lang w:val="es-ES"/>
        </w:rPr>
      </w:pPr>
      <w:r w:rsidRPr="00B87DF9">
        <w:rPr>
          <w:rFonts w:eastAsia="Arial" w:cs="Times New Roman"/>
          <w:smallCaps/>
          <w:color w:val="00467F" w:themeColor="text2"/>
          <w:sz w:val="24"/>
          <w:szCs w:val="24"/>
          <w:lang w:val="es-ES"/>
        </w:rPr>
        <w:t>Aviso de Gravação</w:t>
      </w:r>
    </w:p>
    <w:p w14:paraId="59E58A4E" w14:textId="77777777" w:rsidR="00B0332A" w:rsidRPr="00B87DF9" w:rsidRDefault="00B0332A" w:rsidP="00FD2888">
      <w:pPr>
        <w:ind w:left="270"/>
        <w:rPr>
          <w:lang w:val="es-ES"/>
        </w:rPr>
      </w:pPr>
      <w:r w:rsidRPr="00B87DF9">
        <w:rPr>
          <w:color w:val="404040" w:themeColor="text1" w:themeTint="BF"/>
          <w:sz w:val="18"/>
          <w:lang w:val="es-ES"/>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14:paraId="59E58A4F" w14:textId="77777777" w:rsidR="00EB5933" w:rsidRPr="00B87DF9" w:rsidRDefault="00EB5933" w:rsidP="00FD2888">
      <w:pPr>
        <w:pStyle w:val="PURHeading1"/>
        <w:rPr>
          <w:lang w:val="es-ES"/>
        </w:rPr>
      </w:pPr>
      <w:r w:rsidRPr="00B87DF9">
        <w:rPr>
          <w:lang w:val="es-ES"/>
        </w:rPr>
        <w:t>Yammer</w:t>
      </w:r>
    </w:p>
    <w:p w14:paraId="59E58A50" w14:textId="77777777" w:rsidR="00EB5933" w:rsidRPr="00B87DF9" w:rsidRDefault="00EB5933" w:rsidP="00FD2888">
      <w:pPr>
        <w:pStyle w:val="PURBody-Indented"/>
        <w:rPr>
          <w:lang w:val="es-ES"/>
        </w:rPr>
      </w:pPr>
      <w:r w:rsidRPr="00B87DF9">
        <w:rPr>
          <w:lang w:val="es-ES"/>
        </w:rP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181">
        <w:r w:rsidRPr="00B87DF9">
          <w:rPr>
            <w:color w:val="00467F"/>
            <w:u w:val="single"/>
            <w:lang w:val="es-ES"/>
          </w:rPr>
          <w:t>https://www.yammer.com/about/terms/</w:t>
        </w:r>
      </w:hyperlink>
      <w:r w:rsidRPr="00B87DF9">
        <w:rPr>
          <w:lang w:val="es-ES"/>
        </w:rPr>
        <w:t xml:space="preserve">. A Política de Privacidade, disponível no site </w:t>
      </w:r>
      <w:hyperlink r:id="rId182">
        <w:r w:rsidRPr="00B87DF9">
          <w:rPr>
            <w:color w:val="00467F"/>
            <w:u w:val="single"/>
            <w:lang w:val="es-ES"/>
          </w:rPr>
          <w:t>https://www.yammer.com/about/privacy/</w:t>
        </w:r>
      </w:hyperlink>
      <w:r w:rsidRPr="00B87DF9">
        <w:rPr>
          <w:lang w:val="es-ES"/>
        </w:rPr>
        <w:t>, é aplicada aos dados do cliente enviados ao Yammer.</w:t>
      </w:r>
    </w:p>
    <w:bookmarkEnd w:id="944"/>
    <w:p w14:paraId="59E58A51" w14:textId="77777777" w:rsidR="00DB4E8F" w:rsidRPr="00B87DF9" w:rsidRDefault="0055201D" w:rsidP="00FD2888">
      <w:pPr>
        <w:pStyle w:val="PURBody"/>
        <w:keepLines/>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4841C4">
        <w:rPr>
          <w:rStyle w:val="Hyperlink"/>
          <w:rFonts w:ascii="Arial Narrow" w:hAnsi="Arial Narrow"/>
          <w:sz w:val="16"/>
          <w:lang w:val="es-ES"/>
        </w:rPr>
        <w:t>Índice</w:t>
      </w:r>
      <w:r>
        <w:rPr>
          <w:rFonts w:ascii="Arial Narrow" w:hAnsi="Arial Narrow"/>
          <w:sz w:val="16"/>
          <w:lang w:val="es-ES"/>
        </w:rPr>
        <w:fldChar w:fldCharType="end"/>
      </w:r>
      <w:r w:rsidRPr="00B87DF9">
        <w:rPr>
          <w:rFonts w:ascii="Arial Narrow" w:hAnsi="Arial Narrow"/>
          <w:sz w:val="16"/>
          <w:lang w:val="es-ES"/>
        </w:rPr>
        <w:t xml:space="preserve"> / </w:t>
      </w:r>
      <w:hyperlink w:anchor="UniversalTerms" w:history="1">
        <w:r w:rsidRPr="00B87DF9">
          <w:rPr>
            <w:rStyle w:val="Hyperlink"/>
            <w:rFonts w:ascii="Arial Narrow" w:hAnsi="Arial Narrow"/>
            <w:sz w:val="16"/>
            <w:lang w:val="es-ES"/>
          </w:rPr>
          <w:t>Termos Universais de Licença</w:t>
        </w:r>
      </w:hyperlink>
    </w:p>
    <w:bookmarkEnd w:id="943"/>
    <w:p w14:paraId="59E58A52" w14:textId="77777777" w:rsidR="005C3F2E" w:rsidRPr="00B87DF9" w:rsidRDefault="00AF3DD9" w:rsidP="00FD2888">
      <w:pPr>
        <w:spacing w:line="240" w:lineRule="exact"/>
        <w:rPr>
          <w:lang w:val="es-ES"/>
        </w:rPr>
        <w:sectPr w:rsidR="005C3F2E" w:rsidRPr="00B87DF9" w:rsidSect="003870AE">
          <w:footerReference w:type="default" r:id="rId183"/>
          <w:type w:val="continuous"/>
          <w:pgSz w:w="12240" w:h="15840" w:code="1"/>
          <w:pgMar w:top="1166" w:right="720" w:bottom="720" w:left="720" w:header="432" w:footer="288" w:gutter="0"/>
          <w:cols w:space="360"/>
          <w:docGrid w:linePitch="360"/>
        </w:sectPr>
      </w:pPr>
      <w:r w:rsidRPr="00B87DF9">
        <w:rPr>
          <w:lang w:val="es-ES"/>
        </w:rPr>
        <w:br w:type="page"/>
      </w:r>
    </w:p>
    <w:p w14:paraId="59E58A53" w14:textId="77777777" w:rsidR="00AE3B6A" w:rsidRPr="00B87DF9" w:rsidRDefault="00AE3B6A" w:rsidP="00FD2888">
      <w:pPr>
        <w:pStyle w:val="PURSectionHeading"/>
        <w:rPr>
          <w:spacing w:val="0"/>
          <w:lang w:val="es-ES"/>
        </w:rPr>
      </w:pPr>
      <w:bookmarkStart w:id="945" w:name="_Toc299519184"/>
      <w:bookmarkStart w:id="946" w:name="_Toc299525048"/>
      <w:bookmarkStart w:id="947" w:name="_Toc299531616"/>
      <w:bookmarkStart w:id="948" w:name="_Toc299531940"/>
      <w:bookmarkStart w:id="949" w:name="_Toc299957231"/>
      <w:bookmarkStart w:id="950" w:name="_Toc346536896"/>
      <w:bookmarkStart w:id="951" w:name="_Toc339280360"/>
      <w:bookmarkStart w:id="952" w:name="_Toc363552833"/>
      <w:bookmarkStart w:id="953" w:name="_Toc378682300"/>
      <w:bookmarkStart w:id="954" w:name="_Toc371268312"/>
      <w:bookmarkStart w:id="955" w:name="_Toc381961393"/>
      <w:bookmarkStart w:id="956" w:name="Index"/>
      <w:bookmarkEnd w:id="5"/>
      <w:r w:rsidRPr="00B87DF9">
        <w:rPr>
          <w:spacing w:val="0"/>
          <w:lang w:val="es-ES"/>
        </w:rPr>
        <w:lastRenderedPageBreak/>
        <w:t>Índice do Produto</w:t>
      </w:r>
      <w:bookmarkEnd w:id="945"/>
      <w:bookmarkEnd w:id="946"/>
      <w:bookmarkEnd w:id="947"/>
      <w:bookmarkEnd w:id="948"/>
      <w:bookmarkEnd w:id="949"/>
      <w:bookmarkEnd w:id="950"/>
      <w:bookmarkEnd w:id="951"/>
      <w:bookmarkEnd w:id="952"/>
      <w:bookmarkEnd w:id="953"/>
      <w:bookmarkEnd w:id="954"/>
      <w:bookmarkEnd w:id="955"/>
    </w:p>
    <w:p w14:paraId="59E58A54" w14:textId="77777777" w:rsidR="00A66498" w:rsidRDefault="00BE6B24" w:rsidP="00FD2888">
      <w:pPr>
        <w:pStyle w:val="PURSectionHeading"/>
        <w:rPr>
          <w:noProof/>
          <w:spacing w:val="0"/>
        </w:rPr>
        <w:sectPr w:rsidR="00A66498" w:rsidSect="00A66498">
          <w:footerReference w:type="default" r:id="rId184"/>
          <w:type w:val="continuous"/>
          <w:pgSz w:w="12240" w:h="15840" w:code="1"/>
          <w:pgMar w:top="1166" w:right="720" w:bottom="720" w:left="720" w:header="432" w:footer="288" w:gutter="0"/>
          <w:cols w:num="2" w:space="360"/>
          <w:docGrid w:linePitch="360"/>
        </w:sectPr>
      </w:pPr>
      <w:r w:rsidRPr="00FD2888">
        <w:rPr>
          <w:spacing w:val="0"/>
        </w:rPr>
        <w:fldChar w:fldCharType="begin"/>
      </w:r>
      <w:r w:rsidR="00AE3B6A" w:rsidRPr="00FD2888">
        <w:rPr>
          <w:spacing w:val="0"/>
        </w:rPr>
        <w:instrText xml:space="preserve"> INDEX \c "2" \z "1033" </w:instrText>
      </w:r>
      <w:r w:rsidRPr="00FD2888">
        <w:rPr>
          <w:spacing w:val="0"/>
        </w:rPr>
        <w:fldChar w:fldCharType="separate"/>
      </w:r>
    </w:p>
    <w:p w14:paraId="59E58A55" w14:textId="77777777" w:rsidR="00A66498" w:rsidRDefault="00A66498">
      <w:pPr>
        <w:pStyle w:val="Index1"/>
      </w:pPr>
      <w:r w:rsidRPr="00151B5F">
        <w:lastRenderedPageBreak/>
        <w:t>BizTalk RFID 2010</w:t>
      </w:r>
      <w:r>
        <w:t>, 13</w:t>
      </w:r>
    </w:p>
    <w:p w14:paraId="59E58A56" w14:textId="77777777" w:rsidR="00A66498" w:rsidRDefault="00A66498">
      <w:pPr>
        <w:pStyle w:val="Index1"/>
      </w:pPr>
      <w:r w:rsidRPr="00151B5F">
        <w:t>BizTalk Server 2013 Branch</w:t>
      </w:r>
      <w:r>
        <w:t>, 27</w:t>
      </w:r>
    </w:p>
    <w:p w14:paraId="59E58A57" w14:textId="77777777" w:rsidR="00A66498" w:rsidRDefault="00A66498">
      <w:pPr>
        <w:pStyle w:val="Index1"/>
      </w:pPr>
      <w:r w:rsidRPr="00151B5F">
        <w:t>BizTalk Server 2013 Enterprise</w:t>
      </w:r>
      <w:r>
        <w:t>, 26</w:t>
      </w:r>
    </w:p>
    <w:p w14:paraId="59E58A58" w14:textId="77777777" w:rsidR="00A66498" w:rsidRDefault="00A66498">
      <w:pPr>
        <w:pStyle w:val="Index1"/>
      </w:pPr>
      <w:r w:rsidRPr="00151B5F">
        <w:t>BizTalk Server 2013 Standard</w:t>
      </w:r>
      <w:r>
        <w:t>, 27</w:t>
      </w:r>
    </w:p>
    <w:p w14:paraId="59E58A59" w14:textId="77777777" w:rsidR="00A66498" w:rsidRDefault="00A66498">
      <w:pPr>
        <w:pStyle w:val="Index1"/>
      </w:pPr>
      <w:r w:rsidRPr="00151B5F">
        <w:t>Convidado da Plataforma de Nuvem</w:t>
      </w:r>
      <w:r>
        <w:t>, 62</w:t>
      </w:r>
    </w:p>
    <w:p w14:paraId="59E58A5A" w14:textId="77777777" w:rsidR="00A66498" w:rsidRDefault="00A66498">
      <w:pPr>
        <w:pStyle w:val="Index1"/>
      </w:pPr>
      <w:r w:rsidRPr="00151B5F">
        <w:rPr>
          <w:lang w:val="fr-FR"/>
        </w:rPr>
        <w:t>Core Infrastructure Server Suite Datacenter</w:t>
      </w:r>
      <w:r>
        <w:t>, 13</w:t>
      </w:r>
    </w:p>
    <w:p w14:paraId="59E58A5B" w14:textId="77777777" w:rsidR="00A66498" w:rsidRDefault="00A66498">
      <w:pPr>
        <w:pStyle w:val="Index1"/>
      </w:pPr>
      <w:r w:rsidRPr="00151B5F">
        <w:rPr>
          <w:lang w:val="fr-FR"/>
        </w:rPr>
        <w:t>Core Infrastructure Server Suite Standard</w:t>
      </w:r>
      <w:r>
        <w:t>, 14</w:t>
      </w:r>
    </w:p>
    <w:p w14:paraId="59E58A5C" w14:textId="77777777" w:rsidR="00A66498" w:rsidRDefault="00A66498">
      <w:pPr>
        <w:pStyle w:val="Index1"/>
      </w:pPr>
      <w:r w:rsidRPr="00151B5F">
        <w:t>Exchange Server 2013 Standard e Enterprise</w:t>
      </w:r>
      <w:r>
        <w:t>, 34</w:t>
      </w:r>
    </w:p>
    <w:p w14:paraId="59E58A5D" w14:textId="77777777" w:rsidR="00A66498" w:rsidRDefault="00A66498">
      <w:pPr>
        <w:pStyle w:val="Index1"/>
      </w:pPr>
      <w:r w:rsidRPr="00151B5F">
        <w:t>Lync Server 2013</w:t>
      </w:r>
      <w:r>
        <w:t>, 36</w:t>
      </w:r>
    </w:p>
    <w:p w14:paraId="59E58A5E" w14:textId="77777777" w:rsidR="00A66498" w:rsidRDefault="00A66498">
      <w:pPr>
        <w:pStyle w:val="Index1"/>
      </w:pPr>
      <w:r w:rsidRPr="00151B5F">
        <w:t>Microsoft Application Virtualization Hosting para Desktops</w:t>
      </w:r>
      <w:r>
        <w:t>, 38</w:t>
      </w:r>
    </w:p>
    <w:p w14:paraId="59E58A5F" w14:textId="77777777" w:rsidR="00A66498" w:rsidRDefault="00A66498">
      <w:pPr>
        <w:pStyle w:val="Index1"/>
      </w:pPr>
      <w:r w:rsidRPr="00151B5F">
        <w:t>Microsoft Application Virtualization para Serviços de Área de Trabalho</w:t>
      </w:r>
      <w:r w:rsidR="00FD313D">
        <w:t> </w:t>
      </w:r>
      <w:r w:rsidRPr="00151B5F">
        <w:t>Remota</w:t>
      </w:r>
      <w:r>
        <w:t>, 38</w:t>
      </w:r>
    </w:p>
    <w:p w14:paraId="59E58A60" w14:textId="476DFEDF" w:rsidR="00A66498" w:rsidRDefault="00A66498">
      <w:pPr>
        <w:pStyle w:val="Index1"/>
      </w:pPr>
      <w:r w:rsidRPr="00151B5F">
        <w:rPr>
          <w:lang w:val="fr-FR"/>
        </w:rPr>
        <w:t>Microsoft Dynamics AX 2012 R</w:t>
      </w:r>
      <w:r w:rsidR="00142371">
        <w:rPr>
          <w:lang w:val="fr-FR"/>
        </w:rPr>
        <w:t>2</w:t>
      </w:r>
      <w:r>
        <w:t>, 39</w:t>
      </w:r>
    </w:p>
    <w:p w14:paraId="59E58A61" w14:textId="77777777" w:rsidR="00A66498" w:rsidRDefault="00A66498">
      <w:pPr>
        <w:pStyle w:val="Index1"/>
      </w:pPr>
      <w:r>
        <w:t>Microsoft Dynamics C5 2012, 15, 40</w:t>
      </w:r>
    </w:p>
    <w:p w14:paraId="59E58A62" w14:textId="77777777" w:rsidR="00A66498" w:rsidRDefault="00A66498">
      <w:pPr>
        <w:pStyle w:val="Index1"/>
      </w:pPr>
      <w:r w:rsidRPr="00151B5F">
        <w:rPr>
          <w:lang w:val="fr-FR"/>
        </w:rPr>
        <w:t>Microsoft Dynamics CRM 2013 Service Provider</w:t>
      </w:r>
      <w:r>
        <w:t>, 41</w:t>
      </w:r>
    </w:p>
    <w:p w14:paraId="59E58A63" w14:textId="77777777" w:rsidR="00A66498" w:rsidRDefault="00A66498">
      <w:pPr>
        <w:pStyle w:val="Index1"/>
      </w:pPr>
      <w:r w:rsidRPr="00151B5F">
        <w:rPr>
          <w:lang w:val="fr-FR"/>
        </w:rPr>
        <w:t>Microsoft Dynamics GP 2013</w:t>
      </w:r>
      <w:r>
        <w:t>, 16, 42</w:t>
      </w:r>
    </w:p>
    <w:p w14:paraId="59E58A64" w14:textId="77777777" w:rsidR="00A66498" w:rsidRDefault="00A66498">
      <w:pPr>
        <w:pStyle w:val="Index1"/>
      </w:pPr>
      <w:r w:rsidRPr="00151B5F">
        <w:rPr>
          <w:lang w:val="fr-FR"/>
        </w:rPr>
        <w:t>Microsoft Dynamics NAV 2013 R2</w:t>
      </w:r>
      <w:r>
        <w:t>, 17, 43</w:t>
      </w:r>
    </w:p>
    <w:p w14:paraId="59E58A65" w14:textId="77777777" w:rsidR="00A66498" w:rsidRDefault="00A66498">
      <w:pPr>
        <w:pStyle w:val="Index1"/>
      </w:pPr>
      <w:r w:rsidRPr="00151B5F">
        <w:rPr>
          <w:lang w:val="fr-FR"/>
        </w:rPr>
        <w:t>Microsoft Dynamics SL 2011</w:t>
      </w:r>
      <w:r>
        <w:t>, 17, 44</w:t>
      </w:r>
    </w:p>
    <w:p w14:paraId="59E58A66" w14:textId="77777777" w:rsidR="00A66498" w:rsidRDefault="00A66498">
      <w:pPr>
        <w:pStyle w:val="Index1"/>
      </w:pPr>
      <w:r w:rsidRPr="00151B5F">
        <w:t>Microsoft User Experience Virtualization Hosting para Desktops 2.0</w:t>
      </w:r>
      <w:r>
        <w:t>, 45</w:t>
      </w:r>
    </w:p>
    <w:p w14:paraId="59E58A67" w14:textId="77777777" w:rsidR="00A66498" w:rsidRDefault="00A66498">
      <w:pPr>
        <w:pStyle w:val="Index1"/>
      </w:pPr>
      <w:r w:rsidRPr="00151B5F">
        <w:rPr>
          <w:lang w:val="fr-FR"/>
        </w:rPr>
        <w:t>Office Multi Language Pack 2013</w:t>
      </w:r>
      <w:r>
        <w:t>, 46</w:t>
      </w:r>
    </w:p>
    <w:p w14:paraId="59E58A68" w14:textId="77777777" w:rsidR="00A66498" w:rsidRDefault="00A66498">
      <w:pPr>
        <w:pStyle w:val="Index1"/>
      </w:pPr>
      <w:r w:rsidRPr="00151B5F">
        <w:rPr>
          <w:lang w:val="fr-FR"/>
        </w:rPr>
        <w:t>Office Professional Plus 2013</w:t>
      </w:r>
      <w:r>
        <w:t>, 46</w:t>
      </w:r>
    </w:p>
    <w:p w14:paraId="59E58A69" w14:textId="77777777" w:rsidR="00A66498" w:rsidRDefault="00A66498">
      <w:pPr>
        <w:pStyle w:val="Index1"/>
      </w:pPr>
      <w:r w:rsidRPr="00151B5F">
        <w:rPr>
          <w:lang w:val="fr-FR"/>
        </w:rPr>
        <w:t>Office Standard 2013</w:t>
      </w:r>
      <w:r>
        <w:t>, 46</w:t>
      </w:r>
    </w:p>
    <w:p w14:paraId="59E58A6A" w14:textId="77777777" w:rsidR="00A66498" w:rsidRDefault="00A66498">
      <w:pPr>
        <w:pStyle w:val="Index1"/>
      </w:pPr>
      <w:r w:rsidRPr="00151B5F">
        <w:t>Pacote da Plataforma de Nuvem</w:t>
      </w:r>
      <w:r>
        <w:t>, 61</w:t>
      </w:r>
    </w:p>
    <w:p w14:paraId="59E58A6B" w14:textId="77777777" w:rsidR="00A66498" w:rsidRDefault="00A66498">
      <w:pPr>
        <w:pStyle w:val="Index1"/>
      </w:pPr>
      <w:r w:rsidRPr="00151B5F">
        <w:rPr>
          <w:lang w:val="fr-FR"/>
        </w:rPr>
        <w:t>Productivity Suite</w:t>
      </w:r>
      <w:r>
        <w:t>, 47</w:t>
      </w:r>
    </w:p>
    <w:p w14:paraId="59E58A6C" w14:textId="77777777" w:rsidR="00A66498" w:rsidRDefault="00A66498">
      <w:pPr>
        <w:pStyle w:val="Index1"/>
      </w:pPr>
      <w:r w:rsidRPr="00151B5F">
        <w:rPr>
          <w:lang w:val="fr-FR"/>
        </w:rPr>
        <w:t>Project 2013 Professional</w:t>
      </w:r>
      <w:r>
        <w:t>, 47</w:t>
      </w:r>
    </w:p>
    <w:p w14:paraId="59E58A6D" w14:textId="77777777" w:rsidR="00A66498" w:rsidRDefault="00A66498">
      <w:pPr>
        <w:pStyle w:val="Index1"/>
      </w:pPr>
      <w:r w:rsidRPr="00151B5F">
        <w:rPr>
          <w:lang w:val="fr-FR"/>
        </w:rPr>
        <w:t>Project 2013 Standard</w:t>
      </w:r>
      <w:r>
        <w:t>, 48</w:t>
      </w:r>
    </w:p>
    <w:p w14:paraId="59E58A6E" w14:textId="77777777" w:rsidR="00A66498" w:rsidRDefault="00A66498">
      <w:pPr>
        <w:pStyle w:val="Index1"/>
      </w:pPr>
      <w:r>
        <w:t>Project Server 2013, 48</w:t>
      </w:r>
    </w:p>
    <w:p w14:paraId="59E58A6F" w14:textId="77777777" w:rsidR="00A66498" w:rsidRDefault="00A66498">
      <w:pPr>
        <w:pStyle w:val="Index1"/>
      </w:pPr>
      <w:r w:rsidRPr="00151B5F">
        <w:t>Provisioning System</w:t>
      </w:r>
      <w:r>
        <w:t>, 18</w:t>
      </w:r>
    </w:p>
    <w:p w14:paraId="59E58A70" w14:textId="77777777" w:rsidR="00A66498" w:rsidRDefault="00A66498">
      <w:pPr>
        <w:pStyle w:val="Index1"/>
      </w:pPr>
      <w:r w:rsidRPr="00151B5F">
        <w:rPr>
          <w:lang w:val="fr-FR"/>
        </w:rPr>
        <w:t>R2 do Forefront Identity Manager 2010</w:t>
      </w:r>
      <w:r>
        <w:t>, 36</w:t>
      </w:r>
    </w:p>
    <w:p w14:paraId="59E58A71" w14:textId="77777777" w:rsidR="00A66498" w:rsidRDefault="00A66498">
      <w:pPr>
        <w:pStyle w:val="Index1"/>
      </w:pPr>
      <w:r w:rsidRPr="00151B5F">
        <w:lastRenderedPageBreak/>
        <w:t xml:space="preserve">Serviço de Sincronização do Forefront Identity Manager for </w:t>
      </w:r>
      <w:r w:rsidR="00FD313D">
        <w:br/>
      </w:r>
      <w:r w:rsidRPr="00151B5F">
        <w:t>Hosting 2010 R2</w:t>
      </w:r>
      <w:r>
        <w:t>, 15</w:t>
      </w:r>
    </w:p>
    <w:p w14:paraId="59E58A72" w14:textId="77777777" w:rsidR="00A66498" w:rsidRDefault="00A66498">
      <w:pPr>
        <w:pStyle w:val="Index1"/>
      </w:pPr>
      <w:r w:rsidRPr="00151B5F">
        <w:t>Serviços de Área de Trabalho Remota do Windows Server 2012 R2</w:t>
      </w:r>
      <w:r>
        <w:t>, 59</w:t>
      </w:r>
    </w:p>
    <w:p w14:paraId="59E58A73" w14:textId="77777777" w:rsidR="00A66498" w:rsidRDefault="00A66498">
      <w:pPr>
        <w:pStyle w:val="Index1"/>
      </w:pPr>
      <w:r w:rsidRPr="00151B5F">
        <w:t xml:space="preserve">Serviços de Gerenciamento de Direitos do Active Directory do </w:t>
      </w:r>
      <w:r w:rsidR="00FD313D">
        <w:br/>
      </w:r>
      <w:r w:rsidRPr="00151B5F">
        <w:t>Windows Server 2012 R2</w:t>
      </w:r>
      <w:r>
        <w:t>, 59</w:t>
      </w:r>
    </w:p>
    <w:p w14:paraId="59E58A74" w14:textId="77777777" w:rsidR="00A66498" w:rsidRDefault="00A66498">
      <w:pPr>
        <w:pStyle w:val="Index1"/>
      </w:pPr>
      <w:r w:rsidRPr="00151B5F">
        <w:rPr>
          <w:lang w:val="fr-FR"/>
        </w:rPr>
        <w:t>SharePoint 2013 Hosting</w:t>
      </w:r>
      <w:r>
        <w:t>, 18</w:t>
      </w:r>
    </w:p>
    <w:p w14:paraId="59E58A75" w14:textId="77777777" w:rsidR="00A66498" w:rsidRDefault="00A66498">
      <w:pPr>
        <w:pStyle w:val="Index1"/>
      </w:pPr>
      <w:r>
        <w:t>SharePoint Server 2013, 48</w:t>
      </w:r>
    </w:p>
    <w:p w14:paraId="59E58A76" w14:textId="77777777" w:rsidR="00A66498" w:rsidRDefault="00A66498">
      <w:pPr>
        <w:pStyle w:val="Index1"/>
      </w:pPr>
      <w:r w:rsidRPr="00151B5F">
        <w:t>SQL Server 2014 Business Intelligence</w:t>
      </w:r>
      <w:r>
        <w:t>, 50</w:t>
      </w:r>
    </w:p>
    <w:p w14:paraId="59E58A77" w14:textId="77777777" w:rsidR="00A66498" w:rsidRDefault="00A66498">
      <w:pPr>
        <w:pStyle w:val="Index1"/>
      </w:pPr>
      <w:r w:rsidRPr="00151B5F">
        <w:t>SQL Server 2014 Enterprise Core</w:t>
      </w:r>
      <w:r>
        <w:t>, 28</w:t>
      </w:r>
    </w:p>
    <w:p w14:paraId="59E58A78" w14:textId="77777777" w:rsidR="00A66498" w:rsidRDefault="00A66498">
      <w:pPr>
        <w:pStyle w:val="Index1"/>
      </w:pPr>
      <w:r>
        <w:t>SQL Server 2014 Standard, 49</w:t>
      </w:r>
    </w:p>
    <w:p w14:paraId="59E58A79" w14:textId="77777777" w:rsidR="00A66498" w:rsidRDefault="00A66498">
      <w:pPr>
        <w:pStyle w:val="Index1"/>
      </w:pPr>
      <w:r w:rsidRPr="00151B5F">
        <w:t>SQL Server 2014 Standard Core</w:t>
      </w:r>
      <w:r>
        <w:t>, 28</w:t>
      </w:r>
    </w:p>
    <w:p w14:paraId="59E58A7A" w14:textId="77777777" w:rsidR="00A66498" w:rsidRDefault="00A66498">
      <w:pPr>
        <w:pStyle w:val="Index1"/>
      </w:pPr>
      <w:r w:rsidRPr="00151B5F">
        <w:t>SQL Server 2014 Web Core</w:t>
      </w:r>
      <w:r>
        <w:t>, 29</w:t>
      </w:r>
    </w:p>
    <w:p w14:paraId="59E58A7B" w14:textId="77777777" w:rsidR="00A66498" w:rsidRDefault="00A66498">
      <w:pPr>
        <w:pStyle w:val="Index1"/>
      </w:pPr>
      <w:r w:rsidRPr="00151B5F">
        <w:rPr>
          <w:lang w:val="fr-FR"/>
        </w:rPr>
        <w:t>System Center 2012 R2 Client Management Suite</w:t>
      </w:r>
      <w:r>
        <w:t>, 50</w:t>
      </w:r>
    </w:p>
    <w:p w14:paraId="59E58A7C" w14:textId="77777777" w:rsidR="00A66498" w:rsidRDefault="00A66498">
      <w:pPr>
        <w:pStyle w:val="Index1"/>
      </w:pPr>
      <w:r w:rsidRPr="00151B5F">
        <w:rPr>
          <w:lang w:val="fr-FR"/>
        </w:rPr>
        <w:t>System Center 2012 R2 Configuration Manager</w:t>
      </w:r>
      <w:r>
        <w:t>, 50</w:t>
      </w:r>
    </w:p>
    <w:p w14:paraId="59E58A7D" w14:textId="77777777" w:rsidR="00A66498" w:rsidRDefault="00A66498">
      <w:pPr>
        <w:pStyle w:val="Index1"/>
      </w:pPr>
      <w:r w:rsidRPr="00151B5F">
        <w:t>System Center 2012 R2 Datacenter</w:t>
      </w:r>
      <w:r>
        <w:t>, 19</w:t>
      </w:r>
    </w:p>
    <w:p w14:paraId="59E58A7E" w14:textId="77777777" w:rsidR="00A66498" w:rsidRDefault="00A66498">
      <w:pPr>
        <w:pStyle w:val="Index1"/>
      </w:pPr>
      <w:r w:rsidRPr="00151B5F">
        <w:t>System Center 2012 R2 Standard</w:t>
      </w:r>
      <w:r>
        <w:t>, 20</w:t>
      </w:r>
    </w:p>
    <w:p w14:paraId="59E58A7F" w14:textId="77777777" w:rsidR="00A66498" w:rsidRDefault="00A66498">
      <w:pPr>
        <w:pStyle w:val="Index1"/>
      </w:pPr>
      <w:r w:rsidRPr="00151B5F">
        <w:t>System Center Endpoint Protection</w:t>
      </w:r>
      <w:r>
        <w:t>, 67</w:t>
      </w:r>
    </w:p>
    <w:p w14:paraId="59E58A80" w14:textId="77777777" w:rsidR="00A66498" w:rsidRDefault="00A66498">
      <w:pPr>
        <w:pStyle w:val="Index1"/>
      </w:pPr>
      <w:r w:rsidRPr="00151B5F">
        <w:t>Visio 2013 Professional</w:t>
      </w:r>
      <w:r>
        <w:t>, 51</w:t>
      </w:r>
    </w:p>
    <w:p w14:paraId="59E58A81" w14:textId="77777777" w:rsidR="00A66498" w:rsidRDefault="00A66498">
      <w:pPr>
        <w:pStyle w:val="Index1"/>
      </w:pPr>
      <w:r>
        <w:t>Visio 2013 Standard, 51</w:t>
      </w:r>
    </w:p>
    <w:p w14:paraId="59E58A82" w14:textId="77777777" w:rsidR="00A66498" w:rsidRDefault="00A66498">
      <w:pPr>
        <w:pStyle w:val="Index1"/>
      </w:pPr>
      <w:r>
        <w:t>Visual Studio Premium 2013, 51</w:t>
      </w:r>
    </w:p>
    <w:p w14:paraId="59E58A83" w14:textId="77777777" w:rsidR="00A66498" w:rsidRDefault="00A66498">
      <w:pPr>
        <w:pStyle w:val="Index1"/>
      </w:pPr>
      <w:r w:rsidRPr="00151B5F">
        <w:t>Visual Studio Professional 2013</w:t>
      </w:r>
      <w:r>
        <w:t>, 53</w:t>
      </w:r>
    </w:p>
    <w:p w14:paraId="59E58A84" w14:textId="77777777" w:rsidR="00A66498" w:rsidRDefault="00A66498">
      <w:pPr>
        <w:pStyle w:val="Index1"/>
      </w:pPr>
      <w:r>
        <w:t xml:space="preserve">Visual Studio Team Foundation Server 2013 com Tecnologia </w:t>
      </w:r>
      <w:r w:rsidR="00F779DE">
        <w:br/>
      </w:r>
      <w:r>
        <w:t>SQL Server 2012, 56</w:t>
      </w:r>
    </w:p>
    <w:p w14:paraId="59E58A85" w14:textId="77777777" w:rsidR="00A66498" w:rsidRDefault="00A66498">
      <w:pPr>
        <w:pStyle w:val="Index1"/>
      </w:pPr>
      <w:r w:rsidRPr="00151B5F">
        <w:t>Visual Studio Test Professional 2013</w:t>
      </w:r>
      <w:r>
        <w:t>, 57</w:t>
      </w:r>
    </w:p>
    <w:p w14:paraId="59E58A86" w14:textId="77777777" w:rsidR="00A66498" w:rsidRDefault="00A66498">
      <w:pPr>
        <w:pStyle w:val="Index1"/>
      </w:pPr>
      <w:r w:rsidRPr="00151B5F">
        <w:t>Visual Studio Ultimate 2013</w:t>
      </w:r>
      <w:r>
        <w:t>, 55</w:t>
      </w:r>
    </w:p>
    <w:p w14:paraId="59E58A87" w14:textId="77777777" w:rsidR="00A66498" w:rsidRDefault="00A66498">
      <w:pPr>
        <w:pStyle w:val="Index1"/>
      </w:pPr>
      <w:r w:rsidRPr="00151B5F">
        <w:t>Windows Server 2012 R2 Datacenter</w:t>
      </w:r>
      <w:r>
        <w:t>, 21</w:t>
      </w:r>
    </w:p>
    <w:p w14:paraId="59E58A88" w14:textId="77777777" w:rsidR="00A66498" w:rsidRDefault="00A66498">
      <w:pPr>
        <w:pStyle w:val="Index1"/>
      </w:pPr>
      <w:r w:rsidRPr="00151B5F">
        <w:t>Windows Server 2012 R2 Essentials</w:t>
      </w:r>
      <w:r>
        <w:t>, 23</w:t>
      </w:r>
    </w:p>
    <w:p w14:paraId="59E58A89" w14:textId="77777777" w:rsidR="00A66498" w:rsidRDefault="00A66498">
      <w:pPr>
        <w:pStyle w:val="Index1"/>
      </w:pPr>
      <w:r w:rsidRPr="00151B5F">
        <w:t>Windows Server 2012 R2 Standard</w:t>
      </w:r>
      <w:r>
        <w:t>, 22</w:t>
      </w:r>
    </w:p>
    <w:p w14:paraId="59E58A8A" w14:textId="77777777" w:rsidR="00A66498" w:rsidRDefault="00A66498" w:rsidP="00FD2888">
      <w:pPr>
        <w:pStyle w:val="PURSectionHeading"/>
        <w:rPr>
          <w:noProof/>
          <w:spacing w:val="0"/>
        </w:rPr>
        <w:sectPr w:rsidR="00A66498" w:rsidSect="00A66498">
          <w:type w:val="continuous"/>
          <w:pgSz w:w="12240" w:h="15840" w:code="1"/>
          <w:pgMar w:top="1166" w:right="720" w:bottom="720" w:left="720" w:header="432" w:footer="288" w:gutter="0"/>
          <w:cols w:num="2" w:space="720"/>
          <w:docGrid w:linePitch="360"/>
        </w:sectPr>
      </w:pPr>
    </w:p>
    <w:p w14:paraId="59E58A8B" w14:textId="77777777" w:rsidR="00AE3B6A" w:rsidRPr="00FD2888" w:rsidRDefault="00BE6B24" w:rsidP="00FD2888">
      <w:pPr>
        <w:pStyle w:val="PURSectionHeading"/>
        <w:rPr>
          <w:spacing w:val="0"/>
        </w:rPr>
      </w:pPr>
      <w:r w:rsidRPr="00FD2888">
        <w:rPr>
          <w:spacing w:val="0"/>
        </w:rPr>
        <w:lastRenderedPageBreak/>
        <w:fldChar w:fldCharType="end"/>
      </w:r>
      <w:bookmarkEnd w:id="956"/>
    </w:p>
    <w:p w14:paraId="59E58A8C" w14:textId="77777777" w:rsidR="002B37E0" w:rsidRPr="00FD2888" w:rsidRDefault="002B37E0" w:rsidP="00FD2888">
      <w:pPr>
        <w:pStyle w:val="PURBody"/>
      </w:pPr>
    </w:p>
    <w:sectPr w:rsidR="002B37E0" w:rsidRPr="00FD2888" w:rsidSect="00A66498">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3DC1EB1D" w14:textId="77777777" w:rsidR="00A763A5" w:rsidRDefault="00A763A5" w:rsidP="007C7D4D">
      <w:pPr>
        <w:spacing w:after="0"/>
      </w:pPr>
      <w:r>
        <w:separator/>
      </w:r>
    </w:p>
    <w:p w14:paraId="53659C76" w14:textId="77777777" w:rsidR="00A763A5" w:rsidRDefault="00A763A5"/>
    <w:p w14:paraId="7C304E67" w14:textId="77777777" w:rsidR="00A763A5" w:rsidRDefault="00A763A5"/>
  </w:endnote>
  <w:endnote w:type="continuationSeparator" w:id="0">
    <w:p w14:paraId="0AFA7090" w14:textId="77777777" w:rsidR="00A763A5" w:rsidRDefault="00A763A5" w:rsidP="007C7D4D">
      <w:pPr>
        <w:spacing w:after="0"/>
      </w:pPr>
      <w:r>
        <w:continuationSeparator/>
      </w:r>
    </w:p>
    <w:p w14:paraId="44BD008E" w14:textId="77777777" w:rsidR="00A763A5" w:rsidRDefault="00A763A5"/>
    <w:p w14:paraId="21CB22ED" w14:textId="77777777" w:rsidR="00A763A5" w:rsidRDefault="00A763A5"/>
  </w:endnote>
  <w:endnote w:type="continuationNotice" w:id="1">
    <w:p w14:paraId="04D28A46" w14:textId="77777777" w:rsidR="00A763A5" w:rsidRDefault="00A763A5">
      <w:pPr>
        <w:spacing w:after="0"/>
      </w:pPr>
    </w:p>
    <w:p w14:paraId="1C0F4EC9" w14:textId="77777777" w:rsidR="00A763A5" w:rsidRDefault="00A763A5"/>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A8" w14:textId="77777777" w:rsidR="00071D36" w:rsidRPr="0020626F" w:rsidRDefault="00071D36" w:rsidP="00F04120">
    <w:pPr>
      <w:pStyle w:val="PURPageNumber"/>
      <w:tabs>
        <w:tab w:val="clear" w:pos="14400"/>
        <w:tab w:val="right" w:pos="12240"/>
      </w:tabs>
    </w:pPr>
    <w:r>
      <w:tab/>
    </w:r>
  </w:p>
  <w:p w14:paraId="59E58AA9" w14:textId="77777777" w:rsidR="00071D36" w:rsidRDefault="00071D36"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1F"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2F"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0" w14:textId="77777777" w:rsidR="00071D36" w:rsidRPr="00486EF8" w:rsidRDefault="00071D3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21" w14:textId="77777777" w:rsidR="00071D36" w:rsidRPr="00B63DB1" w:rsidRDefault="00071D3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2" w14:textId="77777777" w:rsidR="00071D36" w:rsidRPr="00486EF8" w:rsidRDefault="00071D36"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23" w14:textId="77777777" w:rsidR="00071D36" w:rsidRPr="00396FAF"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4" w14:textId="77777777" w:rsidR="00071D36" w:rsidRPr="00486EF8" w:rsidRDefault="00071D36" w:rsidP="00A22CC2">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59E58B25"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26"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59E58B27"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8"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29"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A"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2B" w14:textId="77777777" w:rsidR="00071D36" w:rsidRPr="00B63DB1" w:rsidDel="00A6006C"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C"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2D"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2E" w14:textId="77777777" w:rsidR="00071D36"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30" w14:textId="77777777" w:rsidR="00071D36" w:rsidRDefault="00071D36"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31" w14:textId="77777777" w:rsidR="00071D36" w:rsidRDefault="00071D3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71D36" w:rsidRPr="00B63DB1" w14:paraId="59E58B3F"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2" w14:textId="77777777" w:rsidR="00071D36" w:rsidRPr="00355CD5" w:rsidRDefault="00071D36"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33" w14:textId="77777777" w:rsidR="00071D36" w:rsidRPr="00B63DB1" w:rsidRDefault="00071D36"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4" w14:textId="77777777" w:rsidR="00071D36" w:rsidRPr="00AE7BEF" w:rsidRDefault="00071D36"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35" w14:textId="77777777" w:rsidR="00071D36" w:rsidRPr="00B63DB1" w:rsidRDefault="00071D3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6" w14:textId="77777777" w:rsidR="00071D36" w:rsidRPr="005E0251" w:rsidRDefault="00071D36"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59E58B37" w14:textId="77777777" w:rsidR="00071D36" w:rsidRPr="00B63DB1" w:rsidRDefault="00071D3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38" w14:textId="77777777" w:rsidR="00071D36" w:rsidRPr="005E0251" w:rsidRDefault="00071D36"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59E58B39" w14:textId="77777777" w:rsidR="00071D36" w:rsidRPr="00B63DB1" w:rsidRDefault="00071D36"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A" w14:textId="77777777" w:rsidR="00071D36" w:rsidRPr="00B63DB1" w:rsidRDefault="00071D36"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3B" w14:textId="77777777" w:rsidR="00071D36" w:rsidRPr="00B63DB1" w:rsidDel="00A6006C" w:rsidRDefault="00071D36"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C" w14:textId="77777777" w:rsidR="00071D36" w:rsidRPr="00B63DB1" w:rsidRDefault="00071D36"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59E58B3D" w14:textId="77777777" w:rsidR="00071D36" w:rsidRPr="00B63DB1" w:rsidRDefault="00071D36"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3E" w14:textId="77777777" w:rsidR="00071D36" w:rsidRDefault="00071D36"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40" w14:textId="77777777" w:rsidR="00071D36" w:rsidRDefault="00071D36"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41"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51"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2" w14:textId="77777777" w:rsidR="00071D36" w:rsidRPr="00486EF8" w:rsidRDefault="00071D36"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43" w14:textId="77777777" w:rsidR="00071D36" w:rsidRPr="00B63DB1" w:rsidRDefault="00071D36"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4" w14:textId="77777777" w:rsidR="00071D36" w:rsidRPr="00486EF8" w:rsidRDefault="00071D36" w:rsidP="009468D1">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45" w14:textId="77777777" w:rsidR="00071D36" w:rsidRPr="00396FAF"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6" w14:textId="77777777" w:rsidR="00071D36" w:rsidRPr="00486EF8" w:rsidRDefault="00071D36" w:rsidP="009468D1">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59E58B47"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48" w14:textId="77777777" w:rsidR="00071D36" w:rsidRPr="00B63DB1"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59E58B49"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A"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4B"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C"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4D" w14:textId="77777777" w:rsidR="00071D36" w:rsidRPr="00B63DB1" w:rsidDel="00A6006C"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4E"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4F"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0" w14:textId="77777777" w:rsidR="00071D36"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52" w14:textId="77777777" w:rsidR="00071D36" w:rsidRDefault="00071D36"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53"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63"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4" w14:textId="77777777" w:rsidR="00071D36" w:rsidRPr="00486EF8" w:rsidRDefault="00071D3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55" w14:textId="77777777" w:rsidR="00071D36" w:rsidRPr="00B63DB1" w:rsidRDefault="00071D3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6" w14:textId="77777777" w:rsidR="00071D36" w:rsidRPr="00486EF8" w:rsidRDefault="00071D36" w:rsidP="00A22CC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57" w14:textId="77777777" w:rsidR="00071D36" w:rsidRPr="00396FAF"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8"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59"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A"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59E58B5B"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5C"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59E58B5D"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5E"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5F" w14:textId="77777777" w:rsidR="00071D36" w:rsidRPr="00B63DB1" w:rsidDel="00A6006C"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0"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61"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2" w14:textId="77777777" w:rsidR="00071D36"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64" w14:textId="77777777" w:rsidR="00071D36" w:rsidRDefault="00071D36"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65"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75"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6" w14:textId="77777777" w:rsidR="00071D36" w:rsidRPr="00396FAF" w:rsidRDefault="00071D36"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67" w14:textId="77777777" w:rsidR="00071D36" w:rsidRPr="00B63DB1" w:rsidRDefault="00071D3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8" w14:textId="77777777" w:rsidR="00071D36" w:rsidRPr="00396FAF"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69" w14:textId="77777777" w:rsidR="00071D36" w:rsidRPr="00396FAF"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A"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6B"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6C"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59E58B6D"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6E"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59E58B6F"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0"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71" w14:textId="77777777" w:rsidR="00071D36" w:rsidRPr="00B63DB1" w:rsidDel="00A6006C"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2"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73"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4" w14:textId="77777777" w:rsidR="00071D36"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76" w14:textId="77777777" w:rsidR="00071D36" w:rsidRDefault="00071D36"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77"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87"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8" w14:textId="77777777" w:rsidR="00071D36" w:rsidRPr="00396FAF" w:rsidRDefault="00071D36"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79" w14:textId="77777777" w:rsidR="00071D36" w:rsidRPr="00B63DB1" w:rsidRDefault="00071D3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A" w14:textId="77777777" w:rsidR="00071D36" w:rsidRPr="00DD5A39" w:rsidRDefault="00071D36"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7B" w14:textId="77777777" w:rsidR="00071D36" w:rsidRPr="00396FAF"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C"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7D"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7E"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7F"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0"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59E58B81"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82"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14:paraId="59E58B83" w14:textId="77777777" w:rsidR="00071D36" w:rsidRPr="00B63DB1" w:rsidDel="00A6006C"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4"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85"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6" w14:textId="77777777" w:rsidR="00071D36"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88" w14:textId="77777777" w:rsidR="00071D36" w:rsidRDefault="00071D36"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89"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99"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A" w14:textId="77777777" w:rsidR="00071D36" w:rsidRPr="00396FAF" w:rsidRDefault="00071D36"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8B" w14:textId="77777777" w:rsidR="00071D36" w:rsidRPr="00B63DB1" w:rsidRDefault="00071D3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C" w14:textId="77777777" w:rsidR="00071D36" w:rsidRPr="00396FAF"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8D" w14:textId="77777777" w:rsidR="00071D36" w:rsidRPr="00396FAF"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8E"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8F"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0"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91"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2"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59E58B93"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94"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14:paraId="59E58B95" w14:textId="77777777" w:rsidR="00071D36" w:rsidRPr="00B63DB1" w:rsidDel="00A6006C"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6"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97"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8" w14:textId="77777777" w:rsidR="00071D36"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9A" w14:textId="77777777" w:rsidR="00071D36" w:rsidRDefault="00071D36"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9B"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AB"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C" w14:textId="77777777" w:rsidR="00071D36" w:rsidRPr="00486EF8" w:rsidRDefault="00071D36"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9D" w14:textId="77777777" w:rsidR="00071D36" w:rsidRPr="00B63DB1" w:rsidRDefault="00071D36"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9E" w14:textId="77777777" w:rsidR="00071D36" w:rsidRPr="00486EF8" w:rsidRDefault="00071D36" w:rsidP="0014243A">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9F" w14:textId="77777777" w:rsidR="00071D36" w:rsidRPr="00396FAF"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0"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A1"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2" w14:textId="77777777" w:rsidR="00071D36" w:rsidRPr="00B63DB1"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A3"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4"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A5"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6"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2E6BA3" w:themeColor="accent1" w:themeShade="80"/>
          </w:tcBorders>
          <w:vAlign w:val="center"/>
        </w:tcPr>
        <w:p w14:paraId="59E58BA7" w14:textId="77777777" w:rsidR="00071D36" w:rsidRPr="00B63DB1" w:rsidDel="00A6006C"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A8" w14:textId="77777777" w:rsidR="00071D36" w:rsidRPr="00B63DB1" w:rsidRDefault="00071D36"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Serviços Online</w:t>
          </w:r>
        </w:p>
      </w:tc>
      <w:tc>
        <w:tcPr>
          <w:tcW w:w="180" w:type="dxa"/>
          <w:tcBorders>
            <w:left w:val="single" w:sz="4" w:space="0" w:color="2E6BA3" w:themeColor="accent1" w:themeShade="80"/>
            <w:right w:val="single" w:sz="4" w:space="0" w:color="A6A6A6" w:themeColor="background1" w:themeShade="A6"/>
          </w:tcBorders>
          <w:vAlign w:val="center"/>
        </w:tcPr>
        <w:p w14:paraId="59E58BA9" w14:textId="77777777" w:rsidR="00071D36" w:rsidRPr="00B63DB1" w:rsidRDefault="00071D36"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A" w14:textId="77777777" w:rsidR="00071D36" w:rsidRDefault="00071D3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AC" w14:textId="77777777" w:rsidR="00071D36" w:rsidRDefault="00071D36"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AD" w14:textId="77777777" w:rsidR="00071D36" w:rsidRDefault="00071D3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B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AE" w14:textId="77777777" w:rsidR="00071D36" w:rsidRPr="00486EF8" w:rsidRDefault="00071D36"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AF" w14:textId="77777777" w:rsidR="00071D36" w:rsidRPr="00B63DB1" w:rsidRDefault="00071D3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0" w14:textId="77777777" w:rsidR="00071D36" w:rsidRPr="00486EF8" w:rsidRDefault="00071D36"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B1" w14:textId="77777777" w:rsidR="00071D36" w:rsidRPr="00396FAF"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2"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B3"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4"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B5"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6"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B7"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8"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B9" w14:textId="77777777" w:rsidR="00071D36" w:rsidRPr="00B63DB1" w:rsidDel="00A6006C"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BA"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14:paraId="59E58BBB"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BC" w14:textId="77777777" w:rsidR="00071D36" w:rsidRPr="00486EF8" w:rsidRDefault="00071D36"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14:paraId="59E58BBE" w14:textId="77777777" w:rsidR="00071D36" w:rsidRDefault="00071D36"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BF" w14:textId="77777777" w:rsidR="00071D36" w:rsidRPr="005C45AF" w:rsidRDefault="00071D36" w:rsidP="00355CD5">
    <w:pPr>
      <w:pStyle w:val="PURPageNumber"/>
      <w:tabs>
        <w:tab w:val="clear" w:pos="14400"/>
        <w:tab w:val="right" w:pos="12240"/>
      </w:tabs>
      <w:rPr>
        <w:sz w:val="6"/>
        <w:szCs w:val="16"/>
      </w:rPr>
    </w:pPr>
  </w:p>
  <w:p w14:paraId="59E58BC0" w14:textId="77777777" w:rsidR="00071D36" w:rsidRDefault="00071D3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BD0"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1" w14:textId="77777777" w:rsidR="00071D36" w:rsidRPr="00486EF8" w:rsidRDefault="00071D36"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C2" w14:textId="77777777" w:rsidR="00071D36" w:rsidRPr="00B63DB1" w:rsidRDefault="00071D36"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3" w14:textId="77777777" w:rsidR="00071D36" w:rsidRPr="00486EF8" w:rsidRDefault="00071D36" w:rsidP="009E506B">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BC4" w14:textId="77777777" w:rsidR="00071D36" w:rsidRPr="00396FAF"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5"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BC6"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7" w14:textId="77777777" w:rsidR="00071D36" w:rsidRPr="00B63DB1" w:rsidRDefault="00071D3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C8"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9"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CA"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B"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CC" w14:textId="77777777" w:rsidR="00071D36" w:rsidRPr="00B63DB1" w:rsidDel="00A6006C"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CD" w14:textId="77777777" w:rsidR="00071D36" w:rsidRPr="00B63DB1" w:rsidRDefault="00071D3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14:paraId="59E58BCE" w14:textId="77777777" w:rsidR="00071D36" w:rsidRPr="00B63DB1" w:rsidRDefault="00071D36"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CF" w14:textId="77777777" w:rsidR="00071D36" w:rsidRPr="00486EF8" w:rsidRDefault="00071D36"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14:paraId="59E58BD1" w14:textId="77777777" w:rsidR="00071D36" w:rsidRDefault="00071D36"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AF" w14:textId="77777777" w:rsidR="00071D36" w:rsidRPr="0020626F" w:rsidRDefault="00071D36" w:rsidP="00F04120">
    <w:pPr>
      <w:pStyle w:val="PURPageNumber"/>
      <w:tabs>
        <w:tab w:val="clear" w:pos="14400"/>
        <w:tab w:val="right" w:pos="12240"/>
      </w:tabs>
    </w:pPr>
    <w:r>
      <w:tab/>
    </w:r>
  </w:p>
  <w:p w14:paraId="59E58AB0" w14:textId="77777777" w:rsidR="00071D36" w:rsidRDefault="00071D36"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D2" w14:textId="77777777" w:rsidR="00071D36" w:rsidRPr="00486EF8" w:rsidRDefault="00071D36" w:rsidP="00486EF8">
    <w:pPr>
      <w:pStyle w:val="PURPageNumber"/>
      <w:tabs>
        <w:tab w:val="clear" w:pos="14400"/>
        <w:tab w:val="right" w:pos="12240"/>
      </w:tabs>
    </w:pPr>
  </w:p>
  <w:p w14:paraId="59E58BD3" w14:textId="77777777" w:rsidR="00071D36" w:rsidRDefault="00071D36"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B3" w14:textId="77777777" w:rsidR="00071D36" w:rsidRDefault="00071D36">
    <w:pPr>
      <w:pStyle w:val="Footer"/>
    </w:pPr>
  </w:p>
  <w:p w14:paraId="59E58AB4" w14:textId="77777777" w:rsidR="00071D36" w:rsidRDefault="00071D36">
    <w:pPr>
      <w:pStyle w:val="Footer"/>
    </w:pPr>
  </w:p>
  <w:p w14:paraId="59E58AB5" w14:textId="77777777" w:rsidR="00071D36" w:rsidRDefault="00071D36"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B7" w14:textId="77777777" w:rsidR="00071D36" w:rsidRDefault="00071D36">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71D36" w:rsidRPr="00B63DB1" w14:paraId="59E58AC5"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AB8" w14:textId="77777777" w:rsidR="00071D36" w:rsidRPr="00396FAF" w:rsidRDefault="00071D36"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59E58AB9" w14:textId="77777777" w:rsidR="00071D36" w:rsidRPr="00B63DB1" w:rsidRDefault="00071D36"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BA" w14:textId="77777777" w:rsidR="00071D36" w:rsidRPr="00396FAF" w:rsidRDefault="00071D3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ABB" w14:textId="77777777" w:rsidR="00071D36" w:rsidRPr="00396FAF" w:rsidRDefault="00071D3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BC" w14:textId="77777777" w:rsidR="00071D36" w:rsidRPr="00B63DB1" w:rsidRDefault="00071D3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ABD" w14:textId="77777777" w:rsidR="00071D36" w:rsidRPr="00B63DB1" w:rsidRDefault="00071D36"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BE" w14:textId="77777777" w:rsidR="00071D36" w:rsidRPr="00B63DB1" w:rsidRDefault="00071D3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ABF" w14:textId="77777777" w:rsidR="00071D36" w:rsidRPr="00B63DB1" w:rsidRDefault="00071D36"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0" w14:textId="77777777" w:rsidR="00071D36" w:rsidRPr="00B63DB1" w:rsidRDefault="00071D36"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AC1" w14:textId="77777777" w:rsidR="00071D36" w:rsidRPr="00B63DB1" w:rsidDel="00A6006C" w:rsidRDefault="00071D36"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2" w14:textId="77777777" w:rsidR="00071D36" w:rsidRPr="00B63DB1" w:rsidRDefault="00071D36"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59E58AC3" w14:textId="77777777" w:rsidR="00071D36" w:rsidRPr="00B63DB1" w:rsidRDefault="00071D36"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4" w14:textId="77777777" w:rsidR="00071D36" w:rsidRDefault="00071D3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AC6" w14:textId="77777777" w:rsidR="00071D36" w:rsidRDefault="00071D36">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C8" w14:textId="77777777" w:rsidR="00071D36" w:rsidRDefault="00071D36">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AD8"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AC9" w14:textId="77777777" w:rsidR="00071D36" w:rsidRPr="00396FAF" w:rsidRDefault="00071D36"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59E58ACA" w14:textId="77777777" w:rsidR="00071D36" w:rsidRPr="00B63DB1" w:rsidRDefault="00071D36"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B" w14:textId="77777777" w:rsidR="00071D36" w:rsidRPr="00396FAF" w:rsidRDefault="00071D36"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9E58ACC" w14:textId="77777777" w:rsidR="00071D36" w:rsidRPr="00396FAF"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D"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ACE"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CF"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AD0"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1"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AD2"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3"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AD4" w14:textId="77777777" w:rsidR="00071D36" w:rsidRPr="00B63DB1" w:rsidDel="00A6006C"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5"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AD6"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7" w14:textId="77777777" w:rsidR="00071D36"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AD9" w14:textId="77777777" w:rsidR="00071D36" w:rsidRDefault="00071D36">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DA"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14:paraId="59E58AEA"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B" w14:textId="77777777" w:rsidR="00071D36" w:rsidRPr="00486EF8" w:rsidRDefault="00071D36"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2E6BA3" w:themeColor="accent1" w:themeShade="80"/>
          </w:tcBorders>
          <w:vAlign w:val="center"/>
        </w:tcPr>
        <w:p w14:paraId="59E58ADC" w14:textId="77777777" w:rsidR="00071D36" w:rsidRPr="00486EF8" w:rsidRDefault="00071D36"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ADD" w14:textId="77777777" w:rsidR="00071D36" w:rsidRPr="00396FAF"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Termos Universais de Licença</w:t>
          </w:r>
        </w:p>
      </w:tc>
      <w:tc>
        <w:tcPr>
          <w:tcW w:w="190" w:type="dxa"/>
          <w:tcBorders>
            <w:left w:val="single" w:sz="4" w:space="0" w:color="2E6BA3" w:themeColor="accent1" w:themeShade="80"/>
            <w:right w:val="single" w:sz="4" w:space="0" w:color="A6A6A6" w:themeColor="background1" w:themeShade="A6"/>
          </w:tcBorders>
          <w:vAlign w:val="center"/>
        </w:tcPr>
        <w:p w14:paraId="59E58ADE" w14:textId="77777777" w:rsidR="00071D36" w:rsidRPr="00396FAF"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DF"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59E58AE0"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1" w14:textId="77777777" w:rsidR="00071D36" w:rsidRPr="00B63DB1"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AE2"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3"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AE4"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5"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AE6" w14:textId="77777777" w:rsidR="00071D36" w:rsidRPr="00B63DB1" w:rsidDel="00A6006C"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7" w14:textId="77777777" w:rsidR="00071D36" w:rsidRPr="00B63DB1" w:rsidRDefault="00071D3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AE8" w14:textId="77777777" w:rsidR="00071D36" w:rsidRPr="00B63DB1" w:rsidRDefault="00071D36"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9" w14:textId="77777777" w:rsidR="00071D36" w:rsidRDefault="00071D3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AEB" w14:textId="77777777" w:rsidR="00071D36" w:rsidRDefault="00071D36"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rsidRPr="00B63DB1" w14:paraId="59E58AFB" w14:textId="77777777" w:rsidTr="002803E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C" w14:textId="77777777" w:rsidR="00071D36" w:rsidRPr="00486EF8" w:rsidRDefault="00071D36" w:rsidP="002803E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AED" w14:textId="77777777" w:rsidR="00071D36" w:rsidRPr="00B63DB1" w:rsidRDefault="00071D36" w:rsidP="002803E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EE" w14:textId="77777777" w:rsidR="00071D36" w:rsidRPr="00486EF8" w:rsidRDefault="00071D36" w:rsidP="002803E2">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59E58AEF" w14:textId="77777777" w:rsidR="00071D36" w:rsidRPr="00396FAF" w:rsidRDefault="00071D36" w:rsidP="002803E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AF0" w14:textId="77777777" w:rsidR="00071D36" w:rsidRPr="00486EF8" w:rsidRDefault="00071D36" w:rsidP="002803E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59E58AF1" w14:textId="77777777" w:rsidR="00071D36" w:rsidRPr="00B63DB1" w:rsidRDefault="00071D36" w:rsidP="002803E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2" w14:textId="77777777" w:rsidR="00071D36" w:rsidRPr="00B63DB1" w:rsidRDefault="00071D36" w:rsidP="002803E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AF3" w14:textId="77777777" w:rsidR="00071D36" w:rsidRPr="00B63DB1" w:rsidRDefault="00071D36" w:rsidP="002803E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4" w14:textId="77777777" w:rsidR="00071D36" w:rsidRPr="00B63DB1" w:rsidRDefault="00071D36" w:rsidP="002803E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AF5" w14:textId="77777777" w:rsidR="00071D36" w:rsidRPr="00B63DB1" w:rsidRDefault="00071D36" w:rsidP="002803E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6" w14:textId="77777777" w:rsidR="00071D36" w:rsidRPr="00B63DB1" w:rsidRDefault="00071D36" w:rsidP="002803E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AF7" w14:textId="77777777" w:rsidR="00071D36" w:rsidRPr="00B63DB1" w:rsidDel="00A6006C" w:rsidRDefault="00071D36" w:rsidP="002803E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8" w14:textId="77777777" w:rsidR="00071D36" w:rsidRPr="00B63DB1" w:rsidRDefault="00071D36" w:rsidP="002803E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AF9" w14:textId="77777777" w:rsidR="00071D36" w:rsidRPr="00B63DB1" w:rsidRDefault="00071D36" w:rsidP="002803E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A" w14:textId="77777777" w:rsidR="00071D36" w:rsidRDefault="00071D36" w:rsidP="002803E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AFC" w14:textId="77777777" w:rsidR="00071D36" w:rsidRDefault="00071D36" w:rsidP="00A5379A">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FD" w14:textId="77777777" w:rsidR="00071D36" w:rsidRDefault="00071D3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71D36" w:rsidRPr="00B63DB1" w14:paraId="59E58B0B"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AFE" w14:textId="77777777" w:rsidR="00071D36" w:rsidRPr="00355CD5" w:rsidRDefault="00071D3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AFF" w14:textId="77777777" w:rsidR="00071D36" w:rsidRPr="00B63DB1" w:rsidRDefault="00071D36"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00" w14:textId="77777777" w:rsidR="00071D36" w:rsidRPr="00AE7BEF" w:rsidRDefault="00071D36"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59E58B01" w14:textId="77777777" w:rsidR="00071D36" w:rsidRPr="00B63DB1" w:rsidRDefault="00071D3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02" w14:textId="77777777" w:rsidR="00071D36" w:rsidRPr="005E0251" w:rsidRDefault="00071D36"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59E58B03" w14:textId="77777777" w:rsidR="00071D36" w:rsidRPr="00B63DB1" w:rsidRDefault="00071D3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59E58B04" w14:textId="77777777" w:rsidR="00071D36" w:rsidRPr="008941DE" w:rsidRDefault="00071D3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05" w14:textId="77777777" w:rsidR="00071D36" w:rsidRPr="00B63DB1" w:rsidRDefault="00071D36"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06" w14:textId="77777777" w:rsidR="00071D36" w:rsidRPr="00B63DB1" w:rsidRDefault="00071D36"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07" w14:textId="77777777" w:rsidR="00071D36" w:rsidRPr="00B63DB1" w:rsidDel="00A6006C" w:rsidRDefault="00071D36"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08" w14:textId="77777777" w:rsidR="00071D36" w:rsidRPr="00B63DB1" w:rsidRDefault="00071D36"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59E58B09" w14:textId="77777777" w:rsidR="00071D36" w:rsidRPr="00B63DB1" w:rsidRDefault="00071D36"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0A" w14:textId="77777777" w:rsidR="00071D36" w:rsidRDefault="00071D3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0C" w14:textId="77777777" w:rsidR="00071D36" w:rsidRDefault="00071D36"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B0D" w14:textId="77777777" w:rsidR="00071D36" w:rsidRDefault="00071D3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71D36" w:rsidRPr="00B63DB1" w14:paraId="59E58B1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0E" w14:textId="77777777" w:rsidR="00071D36" w:rsidRPr="00486EF8" w:rsidRDefault="00071D36"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9E58B0F" w14:textId="77777777" w:rsidR="00071D36" w:rsidRPr="00B63DB1" w:rsidRDefault="00071D36"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0" w14:textId="77777777" w:rsidR="00071D36" w:rsidRPr="00486EF8" w:rsidRDefault="00071D36" w:rsidP="009468D1">
          <w:pPr>
            <w:jc w:val="center"/>
            <w:rPr>
              <w:rFonts w:ascii="Arial Narrow" w:hAnsi="Arial Narrow"/>
              <w:b/>
              <w:color w:val="BFBFBF"/>
              <w:sz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59E58B11" w14:textId="77777777" w:rsidR="00071D36" w:rsidRPr="00396FAF"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E58B12" w14:textId="77777777" w:rsidR="00071D36" w:rsidRPr="00486EF8" w:rsidRDefault="00071D36"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59E58B13"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4" w14:textId="77777777" w:rsidR="00071D36" w:rsidRPr="00B63DB1"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E58B15"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6"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58B17"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8"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59E58B19" w14:textId="77777777" w:rsidR="00071D36" w:rsidRPr="00B63DB1" w:rsidDel="00A6006C"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A" w14:textId="77777777" w:rsidR="00071D36" w:rsidRPr="00B63DB1" w:rsidRDefault="00071D3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59E58B1B" w14:textId="77777777" w:rsidR="00071D36" w:rsidRPr="00B63DB1" w:rsidRDefault="00071D36"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E58B1C" w14:textId="77777777" w:rsidR="00071D36" w:rsidRDefault="00071D3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9E58B1E" w14:textId="77777777" w:rsidR="00071D36" w:rsidRDefault="00071D36"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4C177BF" w14:textId="77777777" w:rsidR="00A763A5" w:rsidRDefault="00A763A5" w:rsidP="007C7D4D">
      <w:pPr>
        <w:spacing w:after="0"/>
      </w:pPr>
      <w:r>
        <w:separator/>
      </w:r>
    </w:p>
    <w:p w14:paraId="0D1B7E22" w14:textId="77777777" w:rsidR="00A763A5" w:rsidRDefault="00A763A5"/>
    <w:p w14:paraId="72C2841D" w14:textId="77777777" w:rsidR="00A763A5" w:rsidRDefault="00A763A5"/>
  </w:footnote>
  <w:footnote w:type="continuationSeparator" w:id="0">
    <w:p w14:paraId="3318DE69" w14:textId="77777777" w:rsidR="00A763A5" w:rsidRDefault="00A763A5" w:rsidP="007C7D4D">
      <w:pPr>
        <w:spacing w:after="0"/>
      </w:pPr>
      <w:r>
        <w:continuationSeparator/>
      </w:r>
    </w:p>
    <w:p w14:paraId="5C193F81" w14:textId="77777777" w:rsidR="00A763A5" w:rsidRDefault="00A763A5"/>
    <w:p w14:paraId="4FA61E24" w14:textId="77777777" w:rsidR="00A763A5" w:rsidRDefault="00A763A5"/>
  </w:footnote>
  <w:footnote w:type="continuationNotice" w:id="1">
    <w:p w14:paraId="353F010E" w14:textId="77777777" w:rsidR="00A763A5" w:rsidRDefault="00A763A5">
      <w:pPr>
        <w:spacing w:after="0"/>
      </w:pPr>
    </w:p>
    <w:p w14:paraId="4D1835C6" w14:textId="77777777" w:rsidR="00A763A5" w:rsidRDefault="00A763A5"/>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A7" w14:textId="77777777" w:rsidR="00071D36" w:rsidRPr="00B87DF9" w:rsidRDefault="00071D36" w:rsidP="00944F92">
    <w:pPr>
      <w:pStyle w:val="PURRunningHeader"/>
      <w:tabs>
        <w:tab w:val="clear" w:pos="14400"/>
        <w:tab w:val="left" w:pos="7920"/>
      </w:tabs>
      <w:rPr>
        <w:lang w:val="es-ES"/>
      </w:rPr>
    </w:pPr>
    <w:r w:rsidRPr="00B87DF9">
      <w:rPr>
        <w:lang w:val="es-ES"/>
      </w:rPr>
      <w:t xml:space="preserve">Direitos de Uso de Produto de Licenciamento por Volume da Microsoft (Português do Brasil, Março de 2011) </w:t>
    </w:r>
    <w:r w:rsidRPr="00B87DF9">
      <w:rPr>
        <w:lang w:val="es-ES"/>
      </w:rPr>
      <w:tab/>
    </w:r>
    <w:r w:rsidRPr="00B87DF9">
      <w:rPr>
        <w:lang w:val="es-ES"/>
      </w:rPr>
      <w:tab/>
    </w:r>
    <w:r w:rsidRPr="00B87DF9">
      <w:rPr>
        <w:lang w:val="es-ES"/>
      </w:rPr>
      <w:tab/>
    </w:r>
    <w:r w:rsidRPr="00B87DF9">
      <w:rPr>
        <w:lang w:val="es-ES"/>
      </w:rPr>
      <w:tab/>
      <w:t xml:space="preserve"> </w:t>
    </w:r>
    <w:r>
      <w:rPr>
        <w:rStyle w:val="PURBlueStrongChar"/>
      </w:rPr>
      <w:fldChar w:fldCharType="begin"/>
    </w:r>
    <w:r w:rsidRPr="00B87DF9">
      <w:rPr>
        <w:rStyle w:val="PURBlueStrongChar"/>
        <w:lang w:val="es-ES"/>
      </w:rPr>
      <w:instrText xml:space="preserve"> PAGE   \* MERGEFORMAT </w:instrText>
    </w:r>
    <w:r>
      <w:rPr>
        <w:rStyle w:val="PURBlueStrongChar"/>
      </w:rPr>
      <w:fldChar w:fldCharType="separate"/>
    </w:r>
    <w:r w:rsidRPr="00B87DF9">
      <w:rPr>
        <w:rStyle w:val="PURBlueStrongChar"/>
        <w:noProof/>
        <w:lang w:val="es-ES"/>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AA" w14:textId="77777777" w:rsidR="00071D36" w:rsidRDefault="00071D36">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748"/>
      <w:gridCol w:w="2268"/>
    </w:tblGrid>
    <w:tr w:rsidR="00071D36" w14:paraId="59E58AAD" w14:textId="77777777" w:rsidTr="007A0100">
      <w:tc>
        <w:tcPr>
          <w:tcW w:w="8748" w:type="dxa"/>
        </w:tcPr>
        <w:p w14:paraId="59E58AAB" w14:textId="77777777" w:rsidR="00071D36" w:rsidRPr="00B87DF9" w:rsidRDefault="00071D36" w:rsidP="00FC50CD">
          <w:pPr>
            <w:pStyle w:val="PURBody"/>
            <w:rPr>
              <w:lang w:val="es-ES"/>
            </w:rPr>
          </w:pPr>
          <w:r w:rsidRPr="00B87DF9">
            <w:rPr>
              <w:lang w:val="es-ES"/>
            </w:rPr>
            <w:t>Direitos de Uso de Produto de Licenciamento por Volume da Microsoft (Português do Brasil, Abril de 2014)</w:t>
          </w:r>
        </w:p>
      </w:tc>
      <w:tc>
        <w:tcPr>
          <w:tcW w:w="2268" w:type="dxa"/>
        </w:tcPr>
        <w:p w14:paraId="59E58AAC" w14:textId="77777777" w:rsidR="00071D36" w:rsidRDefault="00071D36" w:rsidP="000D5951">
          <w:pPr>
            <w:pStyle w:val="PURBody"/>
            <w:jc w:val="right"/>
          </w:pPr>
          <w:r>
            <w:fldChar w:fldCharType="begin"/>
          </w:r>
          <w:r>
            <w:instrText xml:space="preserve"> PAGE \* MERGEFORMAT </w:instrText>
          </w:r>
          <w:r>
            <w:fldChar w:fldCharType="separate"/>
          </w:r>
          <w:r w:rsidR="00B178BC">
            <w:rPr>
              <w:noProof/>
            </w:rPr>
            <w:t>46</w:t>
          </w:r>
          <w:r>
            <w:fldChar w:fldCharType="end"/>
          </w:r>
        </w:p>
      </w:tc>
    </w:tr>
  </w:tbl>
  <w:p w14:paraId="59E58AAE" w14:textId="77777777" w:rsidR="00071D36" w:rsidRPr="002C084A" w:rsidRDefault="00925AAA" w:rsidP="00925AAA">
    <w:pPr>
      <w:pStyle w:val="Header"/>
      <w:tabs>
        <w:tab w:val="clear" w:pos="4680"/>
        <w:tab w:val="clear" w:pos="9360"/>
        <w:tab w:val="left" w:pos="8715"/>
      </w:tabs>
      <w:ind w:right="800"/>
    </w:pPr>
    <w:r>
      <w:tab/>
    </w: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color w:val="404040" w:themeColor="text1" w:themeTint="BF"/>
        <w:sz w:val="18"/>
      </w:rPr>
    </w:sdtEndPr>
    <w:sdtContent>
      <w:p w14:paraId="59E58AB1" w14:textId="77777777" w:rsidR="00071D36" w:rsidRPr="00925AAA" w:rsidRDefault="00071D36">
        <w:pPr>
          <w:pStyle w:val="Header"/>
          <w:jc w:val="right"/>
          <w:rPr>
            <w:noProof/>
            <w:color w:val="404040" w:themeColor="text1" w:themeTint="BF"/>
            <w:sz w:val="18"/>
          </w:rPr>
        </w:pPr>
        <w:r w:rsidRPr="00925AAA">
          <w:rPr>
            <w:noProof/>
            <w:color w:val="404040" w:themeColor="text1" w:themeTint="BF"/>
            <w:sz w:val="18"/>
          </w:rPr>
          <w:fldChar w:fldCharType="begin"/>
        </w:r>
        <w:r w:rsidRPr="00925AAA">
          <w:rPr>
            <w:noProof/>
            <w:color w:val="404040" w:themeColor="text1" w:themeTint="BF"/>
            <w:sz w:val="18"/>
          </w:rPr>
          <w:instrText xml:space="preserve"> PAGE   \* MERGEFORMAT </w:instrText>
        </w:r>
        <w:r w:rsidRPr="00925AAA">
          <w:rPr>
            <w:noProof/>
            <w:color w:val="404040" w:themeColor="text1" w:themeTint="BF"/>
            <w:sz w:val="18"/>
          </w:rPr>
          <w:fldChar w:fldCharType="separate"/>
        </w:r>
        <w:r w:rsidR="0062691C">
          <w:rPr>
            <w:noProof/>
            <w:color w:val="404040" w:themeColor="text1" w:themeTint="BF"/>
            <w:sz w:val="18"/>
          </w:rPr>
          <w:t>1</w:t>
        </w:r>
        <w:r w:rsidRPr="00925AAA">
          <w:rPr>
            <w:noProof/>
            <w:color w:val="404040" w:themeColor="text1" w:themeTint="BF"/>
            <w:sz w:val="18"/>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B2" w14:textId="77777777" w:rsidR="00071D36" w:rsidRDefault="00071D36">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B6" w14:textId="77777777" w:rsidR="00071D36" w:rsidRDefault="00071D36">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E58AC7" w14:textId="77777777" w:rsidR="00071D36" w:rsidRPr="00E7686A" w:rsidRDefault="00071D36">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EF66E628"/>
    <w:lvl w:ilvl="0">
      <w:start w:val="1"/>
      <w:numFmt w:val="decimal"/>
      <w:lvlText w:val="%1."/>
      <w:lvlJc w:val="left"/>
      <w:pPr>
        <w:ind w:left="360" w:hanging="360"/>
      </w:pPr>
      <w:rPr>
        <w:rFonts w:hint="default"/>
        <w:b/>
        <w:i w:val="0"/>
        <w:color w:val="404040" w:themeColor="text1" w:themeTint="BF"/>
        <w:sz w:val="18"/>
        <w:szCs w:val="18"/>
      </w:rPr>
    </w:lvl>
    <w:lvl w:ilvl="1">
      <w:start w:val="1"/>
      <w:numFmt w:val="decimal"/>
      <w:lvlText w:val="%1.%2."/>
      <w:lvlJc w:val="left"/>
      <w:pPr>
        <w:ind w:left="792" w:hanging="432"/>
      </w:pPr>
      <w:rPr>
        <w:rFonts w:hint="default"/>
        <w:color w:val="404040" w:themeColor="text1" w:themeTint="BF"/>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47E8EC84"/>
    <w:lvl w:ilvl="0" w:tplc="D902DDBC">
      <w:start w:val="1"/>
      <w:numFmt w:val="bullet"/>
      <w:lvlText w:val=""/>
      <w:lvlJc w:val="left"/>
      <w:pPr>
        <w:ind w:left="720" w:hanging="360"/>
      </w:pPr>
      <w:rPr>
        <w:rFonts w:ascii="Webdings" w:hAnsi="Webdings" w:hint="default"/>
        <w:b w:val="0"/>
        <w:i w:val="0"/>
        <w:color w:val="FF6600"/>
        <w:sz w:val="24"/>
      </w:rPr>
    </w:lvl>
    <w:lvl w:ilvl="1" w:tplc="41246368">
      <w:start w:val="1"/>
      <w:numFmt w:val="decimal"/>
      <w:lvlText w:val="%2."/>
      <w:lvlJc w:val="left"/>
      <w:pPr>
        <w:tabs>
          <w:tab w:val="num" w:pos="1440"/>
        </w:tabs>
        <w:ind w:left="1440" w:hanging="360"/>
      </w:pPr>
      <w:rPr>
        <w:b/>
        <w:bCs/>
        <w:color w:val="404040" w:themeColor="text1" w:themeTint="BF"/>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 w:numId="46">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7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dIGFkF31vlryX5eov2sUOIgb3iRdMjLYrYuIxwIMzSHoJNPgXpNXXGjMJ76c3Tg9hryfVa2aax+Ua2a1Ei5bKQ==" w:salt="j+pplfq8cSapLpM7VFls7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876"/>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602"/>
    <w:rsid w:val="00050C83"/>
    <w:rsid w:val="00051075"/>
    <w:rsid w:val="0005178C"/>
    <w:rsid w:val="00052DC5"/>
    <w:rsid w:val="00053AE1"/>
    <w:rsid w:val="00053B45"/>
    <w:rsid w:val="000545EB"/>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D36"/>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3EB"/>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ACE"/>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6F7D"/>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0116"/>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479B"/>
    <w:rsid w:val="00135611"/>
    <w:rsid w:val="00135995"/>
    <w:rsid w:val="00135EB5"/>
    <w:rsid w:val="00136C32"/>
    <w:rsid w:val="001371F7"/>
    <w:rsid w:val="00137381"/>
    <w:rsid w:val="00140ADD"/>
    <w:rsid w:val="00140D89"/>
    <w:rsid w:val="00142371"/>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D47"/>
    <w:rsid w:val="00156FC7"/>
    <w:rsid w:val="00160EFF"/>
    <w:rsid w:val="001614B3"/>
    <w:rsid w:val="00162F40"/>
    <w:rsid w:val="00163306"/>
    <w:rsid w:val="001638EB"/>
    <w:rsid w:val="00164773"/>
    <w:rsid w:val="00165FFC"/>
    <w:rsid w:val="0016653A"/>
    <w:rsid w:val="001672C8"/>
    <w:rsid w:val="00167987"/>
    <w:rsid w:val="0017087E"/>
    <w:rsid w:val="00170E0B"/>
    <w:rsid w:val="0017176B"/>
    <w:rsid w:val="00171A1D"/>
    <w:rsid w:val="00171C7A"/>
    <w:rsid w:val="00172391"/>
    <w:rsid w:val="00172CBD"/>
    <w:rsid w:val="00173383"/>
    <w:rsid w:val="00173766"/>
    <w:rsid w:val="001751F1"/>
    <w:rsid w:val="00175CF4"/>
    <w:rsid w:val="00176363"/>
    <w:rsid w:val="00177195"/>
    <w:rsid w:val="001772B4"/>
    <w:rsid w:val="001800FD"/>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0D2"/>
    <w:rsid w:val="001D1160"/>
    <w:rsid w:val="001D11A3"/>
    <w:rsid w:val="001D21B5"/>
    <w:rsid w:val="001D22B1"/>
    <w:rsid w:val="001D2C3A"/>
    <w:rsid w:val="001D2D90"/>
    <w:rsid w:val="001D2E50"/>
    <w:rsid w:val="001D3451"/>
    <w:rsid w:val="001D46E5"/>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4435"/>
    <w:rsid w:val="00275903"/>
    <w:rsid w:val="00276065"/>
    <w:rsid w:val="002760D0"/>
    <w:rsid w:val="00276809"/>
    <w:rsid w:val="00276D5F"/>
    <w:rsid w:val="0027720B"/>
    <w:rsid w:val="002803E2"/>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645"/>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36B"/>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273E"/>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2B17"/>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0AE"/>
    <w:rsid w:val="003876F0"/>
    <w:rsid w:val="00390B7C"/>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1B2B"/>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44DD"/>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122"/>
    <w:rsid w:val="00412EF0"/>
    <w:rsid w:val="00412F86"/>
    <w:rsid w:val="00412FD6"/>
    <w:rsid w:val="0041321D"/>
    <w:rsid w:val="00413B92"/>
    <w:rsid w:val="004143F2"/>
    <w:rsid w:val="00414AC5"/>
    <w:rsid w:val="0041535A"/>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71D"/>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999"/>
    <w:rsid w:val="00482C2B"/>
    <w:rsid w:val="00482CF6"/>
    <w:rsid w:val="004841C4"/>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5515"/>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4F77FD"/>
    <w:rsid w:val="005012C8"/>
    <w:rsid w:val="00501B7F"/>
    <w:rsid w:val="0050217D"/>
    <w:rsid w:val="0050264C"/>
    <w:rsid w:val="00503CCB"/>
    <w:rsid w:val="00504176"/>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6CA5"/>
    <w:rsid w:val="00527BA8"/>
    <w:rsid w:val="005311DA"/>
    <w:rsid w:val="00531865"/>
    <w:rsid w:val="00531887"/>
    <w:rsid w:val="00531E7B"/>
    <w:rsid w:val="00531FC6"/>
    <w:rsid w:val="0053330B"/>
    <w:rsid w:val="00533483"/>
    <w:rsid w:val="00533BD6"/>
    <w:rsid w:val="00533ED0"/>
    <w:rsid w:val="00534727"/>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01D"/>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9BE"/>
    <w:rsid w:val="00610A14"/>
    <w:rsid w:val="006119EF"/>
    <w:rsid w:val="00612C89"/>
    <w:rsid w:val="0061320A"/>
    <w:rsid w:val="0061395A"/>
    <w:rsid w:val="006139C9"/>
    <w:rsid w:val="00614884"/>
    <w:rsid w:val="00614E61"/>
    <w:rsid w:val="00615D50"/>
    <w:rsid w:val="00616C69"/>
    <w:rsid w:val="00616F74"/>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91C"/>
    <w:rsid w:val="00626A54"/>
    <w:rsid w:val="00627898"/>
    <w:rsid w:val="00627DD1"/>
    <w:rsid w:val="00630DAE"/>
    <w:rsid w:val="00630E17"/>
    <w:rsid w:val="006313F0"/>
    <w:rsid w:val="00631474"/>
    <w:rsid w:val="00632041"/>
    <w:rsid w:val="00633088"/>
    <w:rsid w:val="00637EC0"/>
    <w:rsid w:val="006405B3"/>
    <w:rsid w:val="006406F7"/>
    <w:rsid w:val="006409D5"/>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5FBF"/>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5AD"/>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AD8"/>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9F2"/>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873"/>
    <w:rsid w:val="00735C3B"/>
    <w:rsid w:val="00736332"/>
    <w:rsid w:val="0074049F"/>
    <w:rsid w:val="007409B0"/>
    <w:rsid w:val="00740B41"/>
    <w:rsid w:val="00742966"/>
    <w:rsid w:val="00743670"/>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567"/>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879"/>
    <w:rsid w:val="00793B92"/>
    <w:rsid w:val="00794D01"/>
    <w:rsid w:val="0079599F"/>
    <w:rsid w:val="00795E75"/>
    <w:rsid w:val="00796AB4"/>
    <w:rsid w:val="007A0100"/>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62B"/>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1BA"/>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3120"/>
    <w:rsid w:val="007E4891"/>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6E5"/>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3EC"/>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A04"/>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0631"/>
    <w:rsid w:val="008B1CCE"/>
    <w:rsid w:val="008B2342"/>
    <w:rsid w:val="008B248E"/>
    <w:rsid w:val="008B2955"/>
    <w:rsid w:val="008B391A"/>
    <w:rsid w:val="008B543C"/>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211"/>
    <w:rsid w:val="008E4A19"/>
    <w:rsid w:val="008E631C"/>
    <w:rsid w:val="008E69BD"/>
    <w:rsid w:val="008E7FB7"/>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5AAA"/>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4648"/>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051"/>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379A"/>
    <w:rsid w:val="00A543BE"/>
    <w:rsid w:val="00A54B11"/>
    <w:rsid w:val="00A55945"/>
    <w:rsid w:val="00A561A8"/>
    <w:rsid w:val="00A56741"/>
    <w:rsid w:val="00A56B6E"/>
    <w:rsid w:val="00A6006C"/>
    <w:rsid w:val="00A607CD"/>
    <w:rsid w:val="00A607FE"/>
    <w:rsid w:val="00A617C9"/>
    <w:rsid w:val="00A617D5"/>
    <w:rsid w:val="00A61FBC"/>
    <w:rsid w:val="00A623DF"/>
    <w:rsid w:val="00A628E2"/>
    <w:rsid w:val="00A634E2"/>
    <w:rsid w:val="00A636F7"/>
    <w:rsid w:val="00A656E1"/>
    <w:rsid w:val="00A66498"/>
    <w:rsid w:val="00A6667E"/>
    <w:rsid w:val="00A701E3"/>
    <w:rsid w:val="00A73034"/>
    <w:rsid w:val="00A7350C"/>
    <w:rsid w:val="00A73516"/>
    <w:rsid w:val="00A73EC2"/>
    <w:rsid w:val="00A74156"/>
    <w:rsid w:val="00A748AB"/>
    <w:rsid w:val="00A74BEC"/>
    <w:rsid w:val="00A74E88"/>
    <w:rsid w:val="00A7516B"/>
    <w:rsid w:val="00A7551B"/>
    <w:rsid w:val="00A7616C"/>
    <w:rsid w:val="00A763A5"/>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A78F5"/>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D728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5A15"/>
    <w:rsid w:val="00B178B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01B"/>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87DF9"/>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4E95"/>
    <w:rsid w:val="00BD7277"/>
    <w:rsid w:val="00BD74A5"/>
    <w:rsid w:val="00BD7C37"/>
    <w:rsid w:val="00BE3FFB"/>
    <w:rsid w:val="00BE42D4"/>
    <w:rsid w:val="00BE58FD"/>
    <w:rsid w:val="00BE5CCC"/>
    <w:rsid w:val="00BE6B24"/>
    <w:rsid w:val="00BE6C14"/>
    <w:rsid w:val="00BF104A"/>
    <w:rsid w:val="00BF2DB9"/>
    <w:rsid w:val="00BF521C"/>
    <w:rsid w:val="00BF5538"/>
    <w:rsid w:val="00BF5943"/>
    <w:rsid w:val="00BF632F"/>
    <w:rsid w:val="00BF6830"/>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15556"/>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68EE"/>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96C"/>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A78A9"/>
    <w:rsid w:val="00CB0334"/>
    <w:rsid w:val="00CB12F4"/>
    <w:rsid w:val="00CB2017"/>
    <w:rsid w:val="00CB20CC"/>
    <w:rsid w:val="00CB2200"/>
    <w:rsid w:val="00CB2F39"/>
    <w:rsid w:val="00CB4168"/>
    <w:rsid w:val="00CB5A39"/>
    <w:rsid w:val="00CB5DEB"/>
    <w:rsid w:val="00CB6BCC"/>
    <w:rsid w:val="00CB73E4"/>
    <w:rsid w:val="00CB74EA"/>
    <w:rsid w:val="00CC0EC4"/>
    <w:rsid w:val="00CC1A49"/>
    <w:rsid w:val="00CC25FF"/>
    <w:rsid w:val="00CC2E00"/>
    <w:rsid w:val="00CC2ED5"/>
    <w:rsid w:val="00CC3508"/>
    <w:rsid w:val="00CC4461"/>
    <w:rsid w:val="00CC504B"/>
    <w:rsid w:val="00CC522A"/>
    <w:rsid w:val="00CC5B25"/>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05"/>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1EC2"/>
    <w:rsid w:val="00DE2F32"/>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584C"/>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6AE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812"/>
    <w:rsid w:val="00E42C76"/>
    <w:rsid w:val="00E42CBD"/>
    <w:rsid w:val="00E44EE4"/>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3E9F"/>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811"/>
    <w:rsid w:val="00E74F02"/>
    <w:rsid w:val="00E75571"/>
    <w:rsid w:val="00E755BC"/>
    <w:rsid w:val="00E75ABC"/>
    <w:rsid w:val="00E760BE"/>
    <w:rsid w:val="00E76C72"/>
    <w:rsid w:val="00E770BB"/>
    <w:rsid w:val="00E7740C"/>
    <w:rsid w:val="00E777FC"/>
    <w:rsid w:val="00E80C6E"/>
    <w:rsid w:val="00E821FB"/>
    <w:rsid w:val="00E82269"/>
    <w:rsid w:val="00E82B58"/>
    <w:rsid w:val="00E8432C"/>
    <w:rsid w:val="00E84DB0"/>
    <w:rsid w:val="00E85B96"/>
    <w:rsid w:val="00E85BAB"/>
    <w:rsid w:val="00E865CC"/>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5401"/>
    <w:rsid w:val="00EA626D"/>
    <w:rsid w:val="00EA6766"/>
    <w:rsid w:val="00EA6B50"/>
    <w:rsid w:val="00EB0562"/>
    <w:rsid w:val="00EB0583"/>
    <w:rsid w:val="00EB1B7A"/>
    <w:rsid w:val="00EB1CC0"/>
    <w:rsid w:val="00EB511D"/>
    <w:rsid w:val="00EB5933"/>
    <w:rsid w:val="00EB6AF8"/>
    <w:rsid w:val="00EC0256"/>
    <w:rsid w:val="00EC23ED"/>
    <w:rsid w:val="00EC27E9"/>
    <w:rsid w:val="00EC29A6"/>
    <w:rsid w:val="00EC4C79"/>
    <w:rsid w:val="00EC5198"/>
    <w:rsid w:val="00EC5C13"/>
    <w:rsid w:val="00EC5F44"/>
    <w:rsid w:val="00EC6D23"/>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279"/>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2E26"/>
    <w:rsid w:val="00F4303E"/>
    <w:rsid w:val="00F4332B"/>
    <w:rsid w:val="00F43D92"/>
    <w:rsid w:val="00F43E6F"/>
    <w:rsid w:val="00F43E72"/>
    <w:rsid w:val="00F4444B"/>
    <w:rsid w:val="00F44923"/>
    <w:rsid w:val="00F44E81"/>
    <w:rsid w:val="00F4524B"/>
    <w:rsid w:val="00F45DE1"/>
    <w:rsid w:val="00F462B8"/>
    <w:rsid w:val="00F46584"/>
    <w:rsid w:val="00F46667"/>
    <w:rsid w:val="00F507D6"/>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4E3"/>
    <w:rsid w:val="00F6788F"/>
    <w:rsid w:val="00F7281D"/>
    <w:rsid w:val="00F739C7"/>
    <w:rsid w:val="00F74AD0"/>
    <w:rsid w:val="00F74E1C"/>
    <w:rsid w:val="00F7629E"/>
    <w:rsid w:val="00F76D94"/>
    <w:rsid w:val="00F773AB"/>
    <w:rsid w:val="00F774C8"/>
    <w:rsid w:val="00F779DE"/>
    <w:rsid w:val="00F8022C"/>
    <w:rsid w:val="00F8090A"/>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6189"/>
    <w:rsid w:val="00F97718"/>
    <w:rsid w:val="00F979C8"/>
    <w:rsid w:val="00F97BDB"/>
    <w:rsid w:val="00FA09C5"/>
    <w:rsid w:val="00FA0FD5"/>
    <w:rsid w:val="00FA133C"/>
    <w:rsid w:val="00FA1E30"/>
    <w:rsid w:val="00FA209D"/>
    <w:rsid w:val="00FA23F1"/>
    <w:rsid w:val="00FA2E4C"/>
    <w:rsid w:val="00FA4CF7"/>
    <w:rsid w:val="00FA4EC2"/>
    <w:rsid w:val="00FA5670"/>
    <w:rsid w:val="00FA598E"/>
    <w:rsid w:val="00FA6281"/>
    <w:rsid w:val="00FA767B"/>
    <w:rsid w:val="00FB007C"/>
    <w:rsid w:val="00FB0665"/>
    <w:rsid w:val="00FB12BD"/>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888"/>
    <w:rsid w:val="00FD29C1"/>
    <w:rsid w:val="00FD313D"/>
    <w:rsid w:val="00FD38C6"/>
    <w:rsid w:val="00FD40F8"/>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1DE1"/>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59E58091"/>
  <w15:docId w15:val="{E08BD4FA-D942-4DFD-A3BD-76796172EB10}"/>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0D1ACE"/>
    <w:pPr>
      <w:tabs>
        <w:tab w:val="right" w:leader="dot" w:pos="5030"/>
      </w:tabs>
      <w:spacing w:after="0"/>
      <w:ind w:left="200" w:hanging="200"/>
    </w:pPr>
    <w:rPr>
      <w:noProof/>
      <w:color w:val="404040" w:themeColor="text1" w:themeTint="BF"/>
      <w:spacing w:val="-2"/>
      <w:sz w:val="16"/>
      <w:lang w:val="es-ES"/>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bidi="he-IL"/>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E26AE9"/>
    <w:rPr>
      <w:rFonts w:ascii="Courier New" w:hAnsi="Courier New" w:cs="Courier New"/>
      <w:b w:val="0"/>
      <w:i w:val="0"/>
      <w:color w:val="FF0000"/>
      <w:sz w:val="18"/>
    </w:rPr>
  </w:style>
  <w:style w:type="character" w:customStyle="1" w:styleId="LogoportDoNotTranslate">
    <w:name w:val="LogoportDoNotTranslate"/>
    <w:basedOn w:val="DefaultParagraphFont"/>
    <w:rsid w:val="00E26AE9"/>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joe@smith.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p:properties xmlns:p="http://schemas.microsoft.com/office/2006/metadata/properties" xmlns:xsi="http://www.w3.org/2001/XMLSchema-instance" xmlns:pc="http://schemas.microsoft.com/office/infopath/2007/PartnerControls">
  <documentManagement/>
</p:properties>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mso-contentType ?>
<FormTemplates xmlns="http://schemas.microsoft.com/sharepoint/v3/contenttype/forms">
  <Display>DocumentLibraryForm</Display>
  <Edit>DocumentLibraryForm</Edit>
  <New>DocumentLibraryForm</New>
</FormTemplates>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A41440D6-00BD-4C59-A865-D2FF6DF24D43}">
  <ds:schemaRefs>
    <ds:schemaRef ds:uri="http://schemas.openxmlformats.org/officeDocument/2006/bibliography"/>
  </ds:schemaRefs>
</ds:datastoreItem>
</file>

<file path=customXml/itemProps10.xml><?xml version="1.0" encoding="utf-8"?>
<ds:datastoreItem xmlns:ds="http://schemas.openxmlformats.org/officeDocument/2006/customXml" ds:itemID="{B921A8D0-58C7-4BEB-9937-73B611790536}">
  <ds:schemaRefs>
    <ds:schemaRef ds:uri="http://schemas.openxmlformats.org/officeDocument/2006/bibliography"/>
  </ds:schemaRefs>
</ds:datastoreItem>
</file>

<file path=customXml/itemProps11.xml><?xml version="1.0" encoding="utf-8"?>
<ds:datastoreItem xmlns:ds="http://schemas.openxmlformats.org/officeDocument/2006/customXml" ds:itemID="{F358794E-1568-43AE-B36C-14A5F4F6E4CE}">
  <ds:schemaRefs>
    <ds:schemaRef ds:uri="http://schemas.openxmlformats.org/officeDocument/2006/bibliography"/>
  </ds:schemaRefs>
</ds:datastoreItem>
</file>

<file path=customXml/itemProps12.xml><?xml version="1.0" encoding="utf-8"?>
<ds:datastoreItem xmlns:ds="http://schemas.openxmlformats.org/officeDocument/2006/customXml" ds:itemID="{E9CA6607-A1E0-46A8-BFF1-07C83994F9EF}">
  <ds:schemaRefs>
    <ds:schemaRef ds:uri="http://schemas.openxmlformats.org/officeDocument/2006/bibliography"/>
  </ds:schemaRefs>
</ds:datastoreItem>
</file>

<file path=customXml/itemProps13.xml><?xml version="1.0" encoding="utf-8"?>
<ds:datastoreItem xmlns:ds="http://schemas.openxmlformats.org/officeDocument/2006/customXml" ds:itemID="{FBA56BA7-12BA-427C-9EA7-09E7A4ACFEF3}">
  <ds:schemaRefs>
    <ds:schemaRef ds:uri="http://schemas.openxmlformats.org/officeDocument/2006/bibliography"/>
  </ds:schemaRefs>
</ds:datastoreItem>
</file>

<file path=customXml/itemProps14.xml><?xml version="1.0" encoding="utf-8"?>
<ds:datastoreItem xmlns:ds="http://schemas.openxmlformats.org/officeDocument/2006/customXml" ds:itemID="{1A8B397E-F4EE-4A0B-B32E-B1F0B194E0EA}">
  <ds:schemaRefs>
    <ds:schemaRef ds:uri="http://schemas.openxmlformats.org/officeDocument/2006/bibliography"/>
  </ds:schemaRefs>
</ds:datastoreItem>
</file>

<file path=customXml/itemProps15.xml><?xml version="1.0" encoding="utf-8"?>
<ds:datastoreItem xmlns:ds="http://schemas.openxmlformats.org/officeDocument/2006/customXml" ds:itemID="{323B2309-270A-4038-B115-0B1F39670347}">
  <ds:schemaRefs>
    <ds:schemaRef ds:uri="http://schemas.openxmlformats.org/officeDocument/2006/bibliography"/>
  </ds:schemaRefs>
</ds:datastoreItem>
</file>

<file path=customXml/itemProps16.xml><?xml version="1.0" encoding="utf-8"?>
<ds:datastoreItem xmlns:ds="http://schemas.openxmlformats.org/officeDocument/2006/customXml" ds:itemID="{97B23097-C718-4B7E-9AAB-4F58DEBACDBF}">
  <ds:schemaRefs>
    <ds:schemaRef ds:uri="http://schemas.openxmlformats.org/officeDocument/2006/bibliography"/>
  </ds:schemaRefs>
</ds:datastoreItem>
</file>

<file path=customXml/itemProps17.xml><?xml version="1.0" encoding="utf-8"?>
<ds:datastoreItem xmlns:ds="http://schemas.openxmlformats.org/officeDocument/2006/customXml" ds:itemID="{12C7C2E2-62F4-4F62-89FB-40AFB036AC49}">
  <ds:schemaRefs>
    <ds:schemaRef ds:uri="http://schemas.openxmlformats.org/officeDocument/2006/bibliography"/>
  </ds:schemaRefs>
</ds:datastoreItem>
</file>

<file path=customXml/itemProps18.xml><?xml version="1.0" encoding="utf-8"?>
<ds:datastoreItem xmlns:ds="http://schemas.openxmlformats.org/officeDocument/2006/customXml" ds:itemID="{6D75B21E-9B04-4FCC-BFF1-72AE4CDD4C4F}">
  <ds:schemaRefs>
    <ds:schemaRef ds:uri="http://schemas.openxmlformats.org/officeDocument/2006/bibliography"/>
  </ds:schemaRefs>
</ds:datastoreItem>
</file>

<file path=customXml/itemProps19.xml><?xml version="1.0" encoding="utf-8"?>
<ds:datastoreItem xmlns:ds="http://schemas.openxmlformats.org/officeDocument/2006/customXml" ds:itemID="{232392FC-F832-421D-A53A-418F7FF79C2B}">
  <ds:schemaRefs>
    <ds:schemaRef ds:uri="http://schemas.openxmlformats.org/officeDocument/2006/bibliography"/>
  </ds:schemaRefs>
</ds:datastoreItem>
</file>

<file path=customXml/itemProps2.xml><?xml version="1.0" encoding="utf-8"?>
<ds:datastoreItem xmlns:ds="http://schemas.openxmlformats.org/officeDocument/2006/customXml" ds:itemID="{B4083B44-DDCB-43B9-B79D-371694A7C63B}">
  <ds:schemaRefs>
    <ds:schemaRef ds:uri="http://schemas.openxmlformats.org/officeDocument/2006/bibliography"/>
  </ds:schemaRefs>
</ds:datastoreItem>
</file>

<file path=customXml/itemProps20.xml><?xml version="1.0" encoding="utf-8"?>
<ds:datastoreItem xmlns:ds="http://schemas.openxmlformats.org/officeDocument/2006/customXml" ds:itemID="{83EF04D3-6B85-485E-AA1B-99B8B62E28FC}">
  <ds:schemaRefs>
    <ds:schemaRef ds:uri="http://schemas.openxmlformats.org/officeDocument/2006/bibliography"/>
  </ds:schemaRefs>
</ds:datastoreItem>
</file>

<file path=customXml/itemProps21.xml><?xml version="1.0" encoding="utf-8"?>
<ds:datastoreItem xmlns:ds="http://schemas.openxmlformats.org/officeDocument/2006/customXml" ds:itemID="{35A5E930-E307-4EBB-B560-2B99A4357AD7}">
  <ds:schemaRefs>
    <ds:schemaRef ds:uri="http://schemas.openxmlformats.org/officeDocument/2006/bibliography"/>
  </ds:schemaRefs>
</ds:datastoreItem>
</file>

<file path=customXml/itemProps22.xml><?xml version="1.0" encoding="utf-8"?>
<ds:datastoreItem xmlns:ds="http://schemas.openxmlformats.org/officeDocument/2006/customXml" ds:itemID="{6F8E4ABE-EC07-481F-B2FA-F5E61AA2A86A}">
  <ds:schemaRefs>
    <ds:schemaRef ds:uri="http://schemas.openxmlformats.org/officeDocument/2006/bibliography"/>
  </ds:schemaRefs>
</ds:datastoreItem>
</file>

<file path=customXml/itemProps23.xml><?xml version="1.0" encoding="utf-8"?>
<ds:datastoreItem xmlns:ds="http://schemas.openxmlformats.org/officeDocument/2006/customXml" ds:itemID="{80F3F475-3081-4B50-8204-D60108FB24CC}">
  <ds:schemaRefs>
    <ds:schemaRef ds:uri="http://schemas.openxmlformats.org/officeDocument/2006/bibliography"/>
  </ds:schemaRefs>
</ds:datastoreItem>
</file>

<file path=customXml/itemProps24.xml><?xml version="1.0" encoding="utf-8"?>
<ds:datastoreItem xmlns:ds="http://schemas.openxmlformats.org/officeDocument/2006/customXml" ds:itemID="{98E52E0D-7A20-4FC9-BE24-464B3B3BFFDB}">
  <ds:schemaRefs>
    <ds:schemaRef ds:uri="http://schemas.openxmlformats.org/officeDocument/2006/bibliography"/>
  </ds:schemaRefs>
</ds:datastoreItem>
</file>

<file path=customXml/itemProps25.xml><?xml version="1.0" encoding="utf-8"?>
<ds:datastoreItem xmlns:ds="http://schemas.openxmlformats.org/officeDocument/2006/customXml" ds:itemID="{CE14F307-7106-477F-940B-3EF4B5399B79}">
  <ds:schemaRefs>
    <ds:schemaRef ds:uri="http://schemas.openxmlformats.org/officeDocument/2006/bibliography"/>
  </ds:schemaRefs>
</ds:datastoreItem>
</file>

<file path=customXml/itemProps26.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27.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28.xml><?xml version="1.0" encoding="utf-8"?>
<ds:datastoreItem xmlns:ds="http://schemas.openxmlformats.org/officeDocument/2006/customXml" ds:itemID="{6620BCF1-A444-444E-A7A7-B2A32ACE3587}">
  <ds:schemaRefs>
    <ds:schemaRef ds:uri="http://schemas.openxmlformats.org/officeDocument/2006/bibliography"/>
  </ds:schemaRefs>
</ds:datastoreItem>
</file>

<file path=customXml/itemProps29.xml><?xml version="1.0" encoding="utf-8"?>
<ds:datastoreItem xmlns:ds="http://schemas.openxmlformats.org/officeDocument/2006/customXml" ds:itemID="{265084C8-EDFF-40D6-9F58-21900F84F0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7205EFA-706F-4498-8341-BFD4CDE07BCB}">
  <ds:schemaRefs>
    <ds:schemaRef ds:uri="http://schemas.openxmlformats.org/officeDocument/2006/bibliography"/>
  </ds:schemaRefs>
</ds:datastoreItem>
</file>

<file path=customXml/itemProps30.xml><?xml version="1.0" encoding="utf-8"?>
<ds:datastoreItem xmlns:ds="http://schemas.openxmlformats.org/officeDocument/2006/customXml" ds:itemID="{915DF221-8CA5-4238-813D-BCE467416433}">
  <ds:schemaRefs>
    <ds:schemaRef ds:uri="http://schemas.openxmlformats.org/officeDocument/2006/bibliography"/>
  </ds:schemaRefs>
</ds:datastoreItem>
</file>

<file path=customXml/itemProps31.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32.xml><?xml version="1.0" encoding="utf-8"?>
<ds:datastoreItem xmlns:ds="http://schemas.openxmlformats.org/officeDocument/2006/customXml" ds:itemID="{7DC9C465-0097-4E8E-A512-A85D19D66072}">
  <ds:schemaRefs>
    <ds:schemaRef ds:uri="http://schemas.openxmlformats.org/officeDocument/2006/bibliography"/>
  </ds:schemaRefs>
</ds:datastoreItem>
</file>

<file path=customXml/itemProps33.xml><?xml version="1.0" encoding="utf-8"?>
<ds:datastoreItem xmlns:ds="http://schemas.openxmlformats.org/officeDocument/2006/customXml" ds:itemID="{EEAA246E-A669-4E7B-9D13-D220812D050A}">
  <ds:schemaRefs>
    <ds:schemaRef ds:uri="http://schemas.openxmlformats.org/officeDocument/2006/bibliography"/>
  </ds:schemaRefs>
</ds:datastoreItem>
</file>

<file path=customXml/itemProps34.xml><?xml version="1.0" encoding="utf-8"?>
<ds:datastoreItem xmlns:ds="http://schemas.openxmlformats.org/officeDocument/2006/customXml" ds:itemID="{E3ACB489-A296-468B-8D9F-143E1574AD65}">
  <ds:schemaRefs>
    <ds:schemaRef ds:uri="http://schemas.openxmlformats.org/officeDocument/2006/bibliography"/>
  </ds:schemaRefs>
</ds:datastoreItem>
</file>

<file path=customXml/itemProps35.xml><?xml version="1.0" encoding="utf-8"?>
<ds:datastoreItem xmlns:ds="http://schemas.openxmlformats.org/officeDocument/2006/customXml" ds:itemID="{4134565B-87F2-4592-94D4-73381AC3EC57}">
  <ds:schemaRefs>
    <ds:schemaRef ds:uri="http://schemas.openxmlformats.org/officeDocument/2006/bibliography"/>
  </ds:schemaRefs>
</ds:datastoreItem>
</file>

<file path=customXml/itemProps36.xml><?xml version="1.0" encoding="utf-8"?>
<ds:datastoreItem xmlns:ds="http://schemas.openxmlformats.org/officeDocument/2006/customXml" ds:itemID="{E47122E8-33F4-4638-A935-FDB43F8FCD3E}">
  <ds:schemaRefs>
    <ds:schemaRef ds:uri="http://schemas.openxmlformats.org/officeDocument/2006/bibliography"/>
  </ds:schemaRefs>
</ds:datastoreItem>
</file>

<file path=customXml/itemProps37.xml><?xml version="1.0" encoding="utf-8"?>
<ds:datastoreItem xmlns:ds="http://schemas.openxmlformats.org/officeDocument/2006/customXml" ds:itemID="{F725CA88-1090-4455-BCE8-956B3A440820}">
  <ds:schemaRefs>
    <ds:schemaRef ds:uri="http://schemas.openxmlformats.org/officeDocument/2006/bibliography"/>
  </ds:schemaRefs>
</ds:datastoreItem>
</file>

<file path=customXml/itemProps38.xml><?xml version="1.0" encoding="utf-8"?>
<ds:datastoreItem xmlns:ds="http://schemas.openxmlformats.org/officeDocument/2006/customXml" ds:itemID="{88D7B0BD-066B-4141-B880-4092737C171D}">
  <ds:schemaRefs>
    <ds:schemaRef ds:uri="http://schemas.openxmlformats.org/officeDocument/2006/bibliography"/>
  </ds:schemaRefs>
</ds:datastoreItem>
</file>

<file path=customXml/itemProps39.xml><?xml version="1.0" encoding="utf-8"?>
<ds:datastoreItem xmlns:ds="http://schemas.openxmlformats.org/officeDocument/2006/customXml" ds:itemID="{EC943F40-5C04-4C10-B21E-78FDD251BC59}">
  <ds:schemaRefs>
    <ds:schemaRef ds:uri="http://schemas.openxmlformats.org/officeDocument/2006/bibliography"/>
  </ds:schemaRefs>
</ds:datastoreItem>
</file>

<file path=customXml/itemProps4.xml><?xml version="1.0" encoding="utf-8"?>
<ds:datastoreItem xmlns:ds="http://schemas.openxmlformats.org/officeDocument/2006/customXml" ds:itemID="{D9A86671-A613-42A4-AC10-FEF52F910871}">
  <ds:schemaRefs>
    <ds:schemaRef ds:uri="http://schemas.openxmlformats.org/officeDocument/2006/bibliography"/>
  </ds:schemaRefs>
</ds:datastoreItem>
</file>

<file path=customXml/itemProps40.xml><?xml version="1.0" encoding="utf-8"?>
<ds:datastoreItem xmlns:ds="http://schemas.openxmlformats.org/officeDocument/2006/customXml" ds:itemID="{F73C2B6F-BA0A-4F4C-B615-016F1C70FB96}">
  <ds:schemaRefs>
    <ds:schemaRef ds:uri="http://schemas.openxmlformats.org/officeDocument/2006/bibliography"/>
  </ds:schemaRefs>
</ds:datastoreItem>
</file>

<file path=customXml/itemProps41.xml><?xml version="1.0" encoding="utf-8"?>
<ds:datastoreItem xmlns:ds="http://schemas.openxmlformats.org/officeDocument/2006/customXml" ds:itemID="{18D3A8BD-5003-45E7-A473-265FCDBE4424}">
  <ds:schemaRefs>
    <ds:schemaRef ds:uri="http://schemas.openxmlformats.org/officeDocument/2006/bibliography"/>
  </ds:schemaRefs>
</ds:datastoreItem>
</file>

<file path=customXml/itemProps42.xml><?xml version="1.0" encoding="utf-8"?>
<ds:datastoreItem xmlns:ds="http://schemas.openxmlformats.org/officeDocument/2006/customXml" ds:itemID="{15C9DDB1-CB31-4D2A-B98A-658BD9769B5F}">
  <ds:schemaRefs>
    <ds:schemaRef ds:uri="http://schemas.openxmlformats.org/officeDocument/2006/bibliography"/>
  </ds:schemaRefs>
</ds:datastoreItem>
</file>

<file path=customXml/itemProps43.xml><?xml version="1.0" encoding="utf-8"?>
<ds:datastoreItem xmlns:ds="http://schemas.openxmlformats.org/officeDocument/2006/customXml" ds:itemID="{0D5AFAD0-8C69-464D-A743-CD0DC7672FB6}">
  <ds:schemaRefs>
    <ds:schemaRef ds:uri="http://schemas.openxmlformats.org/officeDocument/2006/bibliography"/>
  </ds:schemaRefs>
</ds:datastoreItem>
</file>

<file path=customXml/itemProps44.xml><?xml version="1.0" encoding="utf-8"?>
<ds:datastoreItem xmlns:ds="http://schemas.openxmlformats.org/officeDocument/2006/customXml" ds:itemID="{996F555B-E011-4922-9631-2A7CA5A180C1}">
  <ds:schemaRefs>
    <ds:schemaRef ds:uri="http://schemas.openxmlformats.org/officeDocument/2006/bibliography"/>
  </ds:schemaRefs>
</ds:datastoreItem>
</file>

<file path=customXml/itemProps45.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46.xml><?xml version="1.0" encoding="utf-8"?>
<ds:datastoreItem xmlns:ds="http://schemas.openxmlformats.org/officeDocument/2006/customXml" ds:itemID="{55BC4929-2DB3-4255-BD58-0C75321E51D5}">
  <ds:schemaRefs>
    <ds:schemaRef ds:uri="http://schemas.openxmlformats.org/officeDocument/2006/bibliography"/>
  </ds:schemaRefs>
</ds:datastoreItem>
</file>

<file path=customXml/itemProps47.xml><?xml version="1.0" encoding="utf-8"?>
<ds:datastoreItem xmlns:ds="http://schemas.openxmlformats.org/officeDocument/2006/customXml" ds:itemID="{BDAE8AB3-0AEE-4D15-9526-DDEE7DC2BFEB}">
  <ds:schemaRefs>
    <ds:schemaRef ds:uri="http://schemas.openxmlformats.org/officeDocument/2006/bibliography"/>
  </ds:schemaRefs>
</ds:datastoreItem>
</file>

<file path=customXml/itemProps48.xml><?xml version="1.0" encoding="utf-8"?>
<ds:datastoreItem xmlns:ds="http://schemas.openxmlformats.org/officeDocument/2006/customXml" ds:itemID="{96A6C5D9-D7EC-4632-A1A9-B588B645ED05}">
  <ds:schemaRefs>
    <ds:schemaRef ds:uri="http://schemas.openxmlformats.org/officeDocument/2006/bibliography"/>
  </ds:schemaRefs>
</ds:datastoreItem>
</file>

<file path=customXml/itemProps49.xml><?xml version="1.0" encoding="utf-8"?>
<ds:datastoreItem xmlns:ds="http://schemas.openxmlformats.org/officeDocument/2006/customXml" ds:itemID="{0204DA98-6FDA-44DC-9241-986526DAFE29}">
  <ds:schemaRefs>
    <ds:schemaRef ds:uri="http://schemas.openxmlformats.org/officeDocument/2006/bibliography"/>
  </ds:schemaRefs>
</ds:datastoreItem>
</file>

<file path=customXml/itemProps5.xml><?xml version="1.0" encoding="utf-8"?>
<ds:datastoreItem xmlns:ds="http://schemas.openxmlformats.org/officeDocument/2006/customXml" ds:itemID="{D417C03E-BEE9-42C7-ABE7-9B29733EE293}">
  <ds:schemaRefs>
    <ds:schemaRef ds:uri="http://schemas.openxmlformats.org/officeDocument/2006/bibliography"/>
  </ds:schemaRefs>
</ds:datastoreItem>
</file>

<file path=customXml/itemProps50.xml><?xml version="1.0" encoding="utf-8"?>
<ds:datastoreItem xmlns:ds="http://schemas.openxmlformats.org/officeDocument/2006/customXml" ds:itemID="{AAD21496-72CE-4629-96B9-C2B8CB6466F5}">
  <ds:schemaRefs>
    <ds:schemaRef ds:uri="http://schemas.openxmlformats.org/officeDocument/2006/bibliography"/>
  </ds:schemaRefs>
</ds:datastoreItem>
</file>

<file path=customXml/itemProps51.xml><?xml version="1.0" encoding="utf-8"?>
<ds:datastoreItem xmlns:ds="http://schemas.openxmlformats.org/officeDocument/2006/customXml" ds:itemID="{D1055A71-157C-4BEA-A4F2-ADEE6F0CB6E4}">
  <ds:schemaRefs>
    <ds:schemaRef ds:uri="http://schemas.openxmlformats.org/officeDocument/2006/bibliography"/>
  </ds:schemaRefs>
</ds:datastoreItem>
</file>

<file path=customXml/itemProps52.xml><?xml version="1.0" encoding="utf-8"?>
<ds:datastoreItem xmlns:ds="http://schemas.openxmlformats.org/officeDocument/2006/customXml" ds:itemID="{DDF91EF5-817D-433C-BF76-5752410C8E65}">
  <ds:schemaRefs>
    <ds:schemaRef ds:uri="http://schemas.openxmlformats.org/officeDocument/2006/bibliography"/>
  </ds:schemaRefs>
</ds:datastoreItem>
</file>

<file path=customXml/itemProps53.xml><?xml version="1.0" encoding="utf-8"?>
<ds:datastoreItem xmlns:ds="http://schemas.openxmlformats.org/officeDocument/2006/customXml" ds:itemID="{9EF36384-6394-430E-ABA6-8D7FDD2B329C}">
  <ds:schemaRefs>
    <ds:schemaRef ds:uri="http://schemas.openxmlformats.org/officeDocument/2006/bibliography"/>
  </ds:schemaRefs>
</ds:datastoreItem>
</file>

<file path=customXml/itemProps54.xml><?xml version="1.0" encoding="utf-8"?>
<ds:datastoreItem xmlns:ds="http://schemas.openxmlformats.org/officeDocument/2006/customXml" ds:itemID="{3077580A-D3CB-426C-AE56-C2179534D541}">
  <ds:schemaRefs>
    <ds:schemaRef ds:uri="http://schemas.openxmlformats.org/officeDocument/2006/bibliography"/>
  </ds:schemaRefs>
</ds:datastoreItem>
</file>

<file path=customXml/itemProps55.xml><?xml version="1.0" encoding="utf-8"?>
<ds:datastoreItem xmlns:ds="http://schemas.openxmlformats.org/officeDocument/2006/customXml" ds:itemID="{AE4DEB34-A32D-46CF-B8F6-5FE68BD5DCA4}">
  <ds:schemaRefs>
    <ds:schemaRef ds:uri="http://schemas.openxmlformats.org/officeDocument/2006/bibliography"/>
  </ds:schemaRefs>
</ds:datastoreItem>
</file>

<file path=customXml/itemProps56.xml><?xml version="1.0" encoding="utf-8"?>
<ds:datastoreItem xmlns:ds="http://schemas.openxmlformats.org/officeDocument/2006/customXml" ds:itemID="{A16DC4D9-15C1-4E1E-899B-1BDD1023961E}">
  <ds:schemaRefs>
    <ds:schemaRef ds:uri="http://schemas.openxmlformats.org/officeDocument/2006/bibliography"/>
  </ds:schemaRefs>
</ds:datastoreItem>
</file>

<file path=customXml/itemProps57.xml><?xml version="1.0" encoding="utf-8"?>
<ds:datastoreItem xmlns:ds="http://schemas.openxmlformats.org/officeDocument/2006/customXml" ds:itemID="{77B86F63-DAC3-460F-8B60-9392F0D9975A}">
  <ds:schemaRefs>
    <ds:schemaRef ds:uri="http://schemas.openxmlformats.org/officeDocument/2006/bibliography"/>
  </ds:schemaRefs>
</ds:datastoreItem>
</file>

<file path=customXml/itemProps58.xml><?xml version="1.0" encoding="utf-8"?>
<ds:datastoreItem xmlns:ds="http://schemas.openxmlformats.org/officeDocument/2006/customXml" ds:itemID="{BE724DD0-AE57-4692-A31C-5521C3574A02}">
  <ds:schemaRefs>
    <ds:schemaRef ds:uri="http://schemas.openxmlformats.org/officeDocument/2006/bibliography"/>
  </ds:schemaRefs>
</ds:datastoreItem>
</file>

<file path=customXml/itemProps59.xml><?xml version="1.0" encoding="utf-8"?>
<ds:datastoreItem xmlns:ds="http://schemas.openxmlformats.org/officeDocument/2006/customXml" ds:itemID="{76774513-59CA-4F7A-A726-F9B05AED1F72}">
  <ds:schemaRefs>
    <ds:schemaRef ds:uri="http://schemas.openxmlformats.org/officeDocument/2006/bibliography"/>
  </ds:schemaRefs>
</ds:datastoreItem>
</file>

<file path=customXml/itemProps6.xml><?xml version="1.0" encoding="utf-8"?>
<ds:datastoreItem xmlns:ds="http://schemas.openxmlformats.org/officeDocument/2006/customXml" ds:itemID="{DA49D051-7A49-488D-840D-AF37AD93F61E}">
  <ds:schemaRefs>
    <ds:schemaRef ds:uri="http://schemas.openxmlformats.org/officeDocument/2006/bibliography"/>
  </ds:schemaRefs>
</ds:datastoreItem>
</file>

<file path=customXml/itemProps60.xml><?xml version="1.0" encoding="utf-8"?>
<ds:datastoreItem xmlns:ds="http://schemas.openxmlformats.org/officeDocument/2006/customXml" ds:itemID="{48FCE250-AACC-4C72-9887-EB120C6F662F}">
  <ds:schemaRefs>
    <ds:schemaRef ds:uri="http://schemas.openxmlformats.org/officeDocument/2006/bibliography"/>
  </ds:schemaRefs>
</ds:datastoreItem>
</file>

<file path=customXml/itemProps61.xml><?xml version="1.0" encoding="utf-8"?>
<ds:datastoreItem xmlns:ds="http://schemas.openxmlformats.org/officeDocument/2006/customXml" ds:itemID="{04D46536-6CE2-45AE-B27B-1E4B99B429EE}">
  <ds:schemaRefs>
    <ds:schemaRef ds:uri="http://schemas.openxmlformats.org/officeDocument/2006/bibliography"/>
  </ds:schemaRefs>
</ds:datastoreItem>
</file>

<file path=customXml/itemProps62.xml><?xml version="1.0" encoding="utf-8"?>
<ds:datastoreItem xmlns:ds="http://schemas.openxmlformats.org/officeDocument/2006/customXml" ds:itemID="{455B0D44-7212-40E7-8970-C77A6AF5CC80}">
  <ds:schemaRefs>
    <ds:schemaRef ds:uri="http://schemas.openxmlformats.org/officeDocument/2006/bibliography"/>
  </ds:schemaRefs>
</ds:datastoreItem>
</file>

<file path=customXml/itemProps63.xml><?xml version="1.0" encoding="utf-8"?>
<ds:datastoreItem xmlns:ds="http://schemas.openxmlformats.org/officeDocument/2006/customXml" ds:itemID="{74BB7753-F12F-48E2-A293-B5FAB8A8DCA4}">
  <ds:schemaRefs>
    <ds:schemaRef ds:uri="http://schemas.openxmlformats.org/officeDocument/2006/bibliography"/>
  </ds:schemaRefs>
</ds:datastoreItem>
</file>

<file path=customXml/itemProps64.xml><?xml version="1.0" encoding="utf-8"?>
<ds:datastoreItem xmlns:ds="http://schemas.openxmlformats.org/officeDocument/2006/customXml" ds:itemID="{4A620BBE-985D-4371-8307-F40FD02DF483}">
  <ds:schemaRefs>
    <ds:schemaRef ds:uri="http://schemas.openxmlformats.org/officeDocument/2006/bibliography"/>
  </ds:schemaRefs>
</ds:datastoreItem>
</file>

<file path=customXml/itemProps65.xml><?xml version="1.0" encoding="utf-8"?>
<ds:datastoreItem xmlns:ds="http://schemas.openxmlformats.org/officeDocument/2006/customXml" ds:itemID="{8FC54C49-DF9E-416F-821E-722F897C31FF}">
  <ds:schemaRefs>
    <ds:schemaRef ds:uri="http://schemas.openxmlformats.org/officeDocument/2006/bibliography"/>
  </ds:schemaRefs>
</ds:datastoreItem>
</file>

<file path=customXml/itemProps66.xml><?xml version="1.0" encoding="utf-8"?>
<ds:datastoreItem xmlns:ds="http://schemas.openxmlformats.org/officeDocument/2006/customXml" ds:itemID="{61B9B186-827F-4262-ADF0-2F284F73D7F6}">
  <ds:schemaRefs>
    <ds:schemaRef ds:uri="http://schemas.openxmlformats.org/officeDocument/2006/bibliography"/>
  </ds:schemaRefs>
</ds:datastoreItem>
</file>

<file path=customXml/itemProps67.xml><?xml version="1.0" encoding="utf-8"?>
<ds:datastoreItem xmlns:ds="http://schemas.openxmlformats.org/officeDocument/2006/customXml" ds:itemID="{EF493272-5C59-4288-AA20-9240B3A0150F}">
  <ds:schemaRefs>
    <ds:schemaRef ds:uri="http://schemas.openxmlformats.org/officeDocument/2006/bibliography"/>
  </ds:schemaRefs>
</ds:datastoreItem>
</file>

<file path=customXml/itemProps68.xml><?xml version="1.0" encoding="utf-8"?>
<ds:datastoreItem xmlns:ds="http://schemas.openxmlformats.org/officeDocument/2006/customXml" ds:itemID="{BF48EC59-419F-4F1B-9B0A-049BFC3C1F8A}">
  <ds:schemaRefs>
    <ds:schemaRef ds:uri="http://schemas.openxmlformats.org/officeDocument/2006/bibliography"/>
  </ds:schemaRefs>
</ds:datastoreItem>
</file>

<file path=customXml/itemProps69.xml><?xml version="1.0" encoding="utf-8"?>
<ds:datastoreItem xmlns:ds="http://schemas.openxmlformats.org/officeDocument/2006/customXml" ds:itemID="{EBA0313A-EA86-41B1-B9CA-675E9D7474EB}">
  <ds:schemaRefs>
    <ds:schemaRef ds:uri="http://schemas.openxmlformats.org/officeDocument/2006/bibliography"/>
  </ds:schemaRefs>
</ds:datastoreItem>
</file>

<file path=customXml/itemProps7.xml><?xml version="1.0" encoding="utf-8"?>
<ds:datastoreItem xmlns:ds="http://schemas.openxmlformats.org/officeDocument/2006/customXml" ds:itemID="{D84565B3-4A46-4C61-9E8D-BF8901BB8DE9}">
  <ds:schemaRefs>
    <ds:schemaRef ds:uri="http://schemas.openxmlformats.org/officeDocument/2006/bibliography"/>
  </ds:schemaRefs>
</ds:datastoreItem>
</file>

<file path=customXml/itemProps70.xml><?xml version="1.0" encoding="utf-8"?>
<ds:datastoreItem xmlns:ds="http://schemas.openxmlformats.org/officeDocument/2006/customXml" ds:itemID="{FE9EC7E2-8B50-4F09-BA7D-B96B1F63AF8D}">
  <ds:schemaRefs>
    <ds:schemaRef ds:uri="http://schemas.openxmlformats.org/officeDocument/2006/bibliography"/>
  </ds:schemaRefs>
</ds:datastoreItem>
</file>

<file path=customXml/itemProps71.xml><?xml version="1.0" encoding="utf-8"?>
<ds:datastoreItem xmlns:ds="http://schemas.openxmlformats.org/officeDocument/2006/customXml" ds:itemID="{A7CDB343-7C6A-4DB1-8D09-5FEDC38D7025}">
  <ds:schemaRefs>
    <ds:schemaRef ds:uri="http://schemas.openxmlformats.org/officeDocument/2006/bibliography"/>
  </ds:schemaRefs>
</ds:datastoreItem>
</file>

<file path=customXml/itemProps72.xml><?xml version="1.0" encoding="utf-8"?>
<ds:datastoreItem xmlns:ds="http://schemas.openxmlformats.org/officeDocument/2006/customXml" ds:itemID="{0B1B3184-813D-4D5A-9F58-638C5C9E18C0}">
  <ds:schemaRefs>
    <ds:schemaRef ds:uri="http://schemas.openxmlformats.org/officeDocument/2006/bibliography"/>
  </ds:schemaRefs>
</ds:datastoreItem>
</file>

<file path=customXml/itemProps73.xml><?xml version="1.0" encoding="utf-8"?>
<ds:datastoreItem xmlns:ds="http://schemas.openxmlformats.org/officeDocument/2006/customXml" ds:itemID="{62BD3C62-08C9-4808-823E-6AD5A63680FE}">
  <ds:schemaRefs>
    <ds:schemaRef ds:uri="http://schemas.openxmlformats.org/officeDocument/2006/bibliography"/>
  </ds:schemaRefs>
</ds:datastoreItem>
</file>

<file path=customXml/itemProps74.xml><?xml version="1.0" encoding="utf-8"?>
<ds:datastoreItem xmlns:ds="http://schemas.openxmlformats.org/officeDocument/2006/customXml" ds:itemID="{6F365326-8EFD-4965-83E5-04F84E000E37}">
  <ds:schemaRefs>
    <ds:schemaRef ds:uri="http://schemas.openxmlformats.org/officeDocument/2006/bibliography"/>
  </ds:schemaRefs>
</ds:datastoreItem>
</file>

<file path=customXml/itemProps75.xml><?xml version="1.0" encoding="utf-8"?>
<ds:datastoreItem xmlns:ds="http://schemas.openxmlformats.org/officeDocument/2006/customXml" ds:itemID="{F5E5BC80-8CF7-4681-A32F-42D1A8DD091B}">
  <ds:schemaRefs>
    <ds:schemaRef ds:uri="http://schemas.openxmlformats.org/officeDocument/2006/bibliography"/>
  </ds:schemaRefs>
</ds:datastoreItem>
</file>

<file path=customXml/itemProps76.xml><?xml version="1.0" encoding="utf-8"?>
<ds:datastoreItem xmlns:ds="http://schemas.openxmlformats.org/officeDocument/2006/customXml" ds:itemID="{D2EFEFA6-CC43-424B-86CA-F71EF201F9A1}">
  <ds:schemaRefs>
    <ds:schemaRef ds:uri="http://schemas.openxmlformats.org/officeDocument/2006/bibliography"/>
  </ds:schemaRefs>
</ds:datastoreItem>
</file>

<file path=customXml/itemProps77.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78.xml><?xml version="1.0" encoding="utf-8"?>
<ds:datastoreItem xmlns:ds="http://schemas.openxmlformats.org/officeDocument/2006/customXml" ds:itemID="{B7493836-4C61-41DD-80F0-1ACD43D6E1A6}">
  <ds:schemaRefs>
    <ds:schemaRef ds:uri="http://schemas.openxmlformats.org/officeDocument/2006/bibliography"/>
  </ds:schemaRefs>
</ds:datastoreItem>
</file>

<file path=customXml/itemProps79.xml><?xml version="1.0" encoding="utf-8"?>
<ds:datastoreItem xmlns:ds="http://schemas.openxmlformats.org/officeDocument/2006/customXml" ds:itemID="{3BC711B3-A3FC-4442-8662-52029D9F578E}">
  <ds:schemaRefs>
    <ds:schemaRef ds:uri="http://schemas.openxmlformats.org/officeDocument/2006/bibliography"/>
  </ds:schemaRefs>
</ds:datastoreItem>
</file>

<file path=customXml/itemProps8.xml><?xml version="1.0" encoding="utf-8"?>
<ds:datastoreItem xmlns:ds="http://schemas.openxmlformats.org/officeDocument/2006/customXml" ds:itemID="{16D2C8EF-35D2-469D-985E-D55CB4833A20}">
  <ds:schemaRefs>
    <ds:schemaRef ds:uri="http://schemas.openxmlformats.org/officeDocument/2006/bibliography"/>
  </ds:schemaRefs>
</ds:datastoreItem>
</file>

<file path=customXml/itemProps80.xml><?xml version="1.0" encoding="utf-8"?>
<ds:datastoreItem xmlns:ds="http://schemas.openxmlformats.org/officeDocument/2006/customXml" ds:itemID="{6D356A7B-680E-47F2-9043-A2F0607FA320}">
  <ds:schemaRefs>
    <ds:schemaRef ds:uri="http://schemas.openxmlformats.org/officeDocument/2006/bibliography"/>
  </ds:schemaRefs>
</ds:datastoreItem>
</file>

<file path=customXml/itemProps81.xml><?xml version="1.0" encoding="utf-8"?>
<ds:datastoreItem xmlns:ds="http://schemas.openxmlformats.org/officeDocument/2006/customXml" ds:itemID="{8B152D35-45D0-48B0-9056-5A2906035174}">
  <ds:schemaRefs>
    <ds:schemaRef ds:uri="http://schemas.openxmlformats.org/officeDocument/2006/bibliography"/>
  </ds:schemaRefs>
</ds:datastoreItem>
</file>

<file path=customXml/itemProps82.xml><?xml version="1.0" encoding="utf-8"?>
<ds:datastoreItem xmlns:ds="http://schemas.openxmlformats.org/officeDocument/2006/customXml" ds:itemID="{2A1A9ED8-1787-4454-8FBE-A87F96E2800E}">
  <ds:schemaRefs>
    <ds:schemaRef ds:uri="http://schemas.openxmlformats.org/officeDocument/2006/bibliography"/>
  </ds:schemaRefs>
</ds:datastoreItem>
</file>

<file path=customXml/itemProps83.xml><?xml version="1.0" encoding="utf-8"?>
<ds:datastoreItem xmlns:ds="http://schemas.openxmlformats.org/officeDocument/2006/customXml" ds:itemID="{3FD7A1A5-CC90-41DB-B906-5A89931DD7D1}">
  <ds:schemaRefs>
    <ds:schemaRef ds:uri="http://schemas.openxmlformats.org/officeDocument/2006/bibliography"/>
  </ds:schemaRefs>
</ds:datastoreItem>
</file>

<file path=customXml/itemProps84.xml><?xml version="1.0" encoding="utf-8"?>
<ds:datastoreItem xmlns:ds="http://schemas.openxmlformats.org/officeDocument/2006/customXml" ds:itemID="{312664ED-0A20-41A9-A89F-99E73C05154C}">
  <ds:schemaRefs>
    <ds:schemaRef ds:uri="http://schemas.openxmlformats.org/officeDocument/2006/bibliography"/>
  </ds:schemaRefs>
</ds:datastoreItem>
</file>

<file path=customXml/itemProps9.xml><?xml version="1.0" encoding="utf-8"?>
<ds:datastoreItem xmlns:ds="http://schemas.openxmlformats.org/officeDocument/2006/customXml" ds:itemID="{DF7D5149-729A-424D-9F8D-5A94B688720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73</Pages>
  <Words>42115</Words>
  <Characters>240060</Characters>
  <Application>Microsoft Office Word</Application>
  <DocSecurity>8</DocSecurity>
  <Lines>2000</Lines>
  <Paragraphs>563</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281612</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2014-02-12T13:36:00Z</cp:lastPrinted>
  <dcterms:created xsi:type="dcterms:W3CDTF">2014-04-01T00:57:00Z</dcterms:created>
  <dcterms:modified xsi:type="dcterms:W3CDTF">2014-04-01T00:57:00Z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